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742" r:id="rId5"/>
  </p:sldMasterIdLst>
  <p:notesMasterIdLst>
    <p:notesMasterId r:id="rId32"/>
  </p:notesMasterIdLst>
  <p:sldIdLst>
    <p:sldId id="256" r:id="rId6"/>
    <p:sldId id="324" r:id="rId7"/>
    <p:sldId id="325" r:id="rId8"/>
    <p:sldId id="327" r:id="rId9"/>
    <p:sldId id="330" r:id="rId10"/>
    <p:sldId id="328" r:id="rId11"/>
    <p:sldId id="329" r:id="rId12"/>
    <p:sldId id="332" r:id="rId13"/>
    <p:sldId id="335" r:id="rId14"/>
    <p:sldId id="331" r:id="rId15"/>
    <p:sldId id="334" r:id="rId16"/>
    <p:sldId id="333" r:id="rId17"/>
    <p:sldId id="355" r:id="rId18"/>
    <p:sldId id="348" r:id="rId19"/>
    <p:sldId id="336" r:id="rId20"/>
    <p:sldId id="346" r:id="rId21"/>
    <p:sldId id="352" r:id="rId22"/>
    <p:sldId id="341" r:id="rId23"/>
    <p:sldId id="353" r:id="rId24"/>
    <p:sldId id="340" r:id="rId25"/>
    <p:sldId id="337" r:id="rId26"/>
    <p:sldId id="342" r:id="rId27"/>
    <p:sldId id="347" r:id="rId28"/>
    <p:sldId id="343" r:id="rId29"/>
    <p:sldId id="344" r:id="rId30"/>
    <p:sldId id="349"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169">
          <p15:clr>
            <a:srgbClr val="A4A3A4"/>
          </p15:clr>
        </p15:guide>
        <p15:guide id="10" pos="2880">
          <p15:clr>
            <a:srgbClr val="A4A3A4"/>
          </p15:clr>
        </p15:guide>
        <p15:guide id="11" orient="horz" pos="636" userDrawn="1">
          <p15:clr>
            <a:srgbClr val="A4A3A4"/>
          </p15:clr>
        </p15:guide>
        <p15:guide id="12" orient="horz" pos="744" userDrawn="1">
          <p15:clr>
            <a:srgbClr val="A4A3A4"/>
          </p15:clr>
        </p15:guide>
        <p15:guide id="13" orient="horz" pos="1621" userDrawn="1">
          <p15:clr>
            <a:srgbClr val="A4A3A4"/>
          </p15:clr>
        </p15:guide>
        <p15:guide id="14" orient="horz" pos="2867" userDrawn="1">
          <p15:clr>
            <a:srgbClr val="A4A3A4"/>
          </p15:clr>
        </p15:guide>
        <p15:guide id="15" pos="198" userDrawn="1">
          <p15:clr>
            <a:srgbClr val="A4A3A4"/>
          </p15:clr>
        </p15:guide>
        <p15:guide id="16" pos="55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IVER Eric OBS/CSO" initials="EB"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2F9"/>
    <a:srgbClr val="727272"/>
    <a:srgbClr val="29B87A"/>
    <a:srgbClr val="000000"/>
    <a:srgbClr val="B7DEE8"/>
    <a:srgbClr val="0070C0"/>
    <a:srgbClr val="31CE65"/>
    <a:srgbClr val="4F81BD"/>
    <a:srgbClr val="04C4B2"/>
    <a:srgbClr val="8C7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9130" autoAdjust="0"/>
  </p:normalViewPr>
  <p:slideViewPr>
    <p:cSldViewPr showGuides="1">
      <p:cViewPr varScale="1">
        <p:scale>
          <a:sx n="114" d="100"/>
          <a:sy n="114" d="100"/>
        </p:scale>
        <p:origin x="590" y="72"/>
      </p:cViewPr>
      <p:guideLst>
        <p:guide orient="horz" pos="169"/>
        <p:guide pos="2880"/>
        <p:guide orient="horz" pos="636"/>
        <p:guide orient="horz" pos="744"/>
        <p:guide orient="horz" pos="1621"/>
        <p:guide orient="horz" pos="2867"/>
        <p:guide pos="198"/>
        <p:guide pos="5562"/>
      </p:guideLst>
    </p:cSldViewPr>
  </p:slideViewPr>
  <p:outlineViewPr>
    <p:cViewPr>
      <p:scale>
        <a:sx n="33" d="100"/>
        <a:sy n="33" d="100"/>
      </p:scale>
      <p:origin x="0" y="14958"/>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dirty="0"/>
          </a:p>
        </p:txBody>
      </p:sp>
      <p:sp>
        <p:nvSpPr>
          <p:cNvPr id="9"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28/11/2020</a:t>
            </a:fld>
            <a:endParaRPr lang="en-GB"/>
          </a:p>
        </p:txBody>
      </p:sp>
      <p:sp>
        <p:nvSpPr>
          <p:cNvPr id="10"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endParaRPr>
          </a:p>
        </p:txBody>
      </p:sp>
      <p:sp>
        <p:nvSpPr>
          <p:cNvPr id="11"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12"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a:t>
            </a:fld>
            <a:endParaRPr lang="en-GB"/>
          </a:p>
        </p:txBody>
      </p:sp>
    </p:spTree>
    <p:extLst>
      <p:ext uri="{BB962C8B-B14F-4D97-AF65-F5344CB8AC3E}">
        <p14:creationId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14326" y="1181101"/>
            <a:ext cx="8515350" cy="3370262"/>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p:txBody>
      </p:sp>
      <p:sp>
        <p:nvSpPr>
          <p:cNvPr id="2" name="Title 1"/>
          <p:cNvSpPr>
            <a:spLocks noGrp="1"/>
          </p:cNvSpPr>
          <p:nvPr>
            <p:ph type="title" hasCustomPrompt="1"/>
          </p:nvPr>
        </p:nvSpPr>
        <p:spPr/>
        <p:txBody>
          <a:bodyPr/>
          <a:lstStyle>
            <a:lvl1pPr>
              <a:defRPr/>
            </a:lvl1pPr>
          </a:lstStyle>
          <a:p>
            <a:r>
              <a:rPr lang="en-US" dirty="0"/>
              <a:t>Click to edit title</a:t>
            </a:r>
            <a:endParaRPr lang="en-GB" dirty="0"/>
          </a:p>
        </p:txBody>
      </p:sp>
      <p:sp>
        <p:nvSpPr>
          <p:cNvPr id="4" name="TextBox 3"/>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20353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46826C-ABAD-429F-A9E4-43394DFC67BF}"/>
              </a:ext>
            </a:extLst>
          </p:cNvPr>
          <p:cNvSpPr/>
          <p:nvPr userDrawn="1"/>
        </p:nvSpPr>
        <p:spPr bwMode="auto">
          <a:xfrm>
            <a:off x="-19235" y="4990361"/>
            <a:ext cx="1162235" cy="153140"/>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10" name="Rectangle 9">
            <a:extLst>
              <a:ext uri="{FF2B5EF4-FFF2-40B4-BE49-F238E27FC236}">
                <a16:creationId xmlns:a16="http://schemas.microsoft.com/office/drawing/2014/main" id="{6D8D4AEC-4B43-46E5-8AE8-C3C62F20AE55}"/>
              </a:ext>
            </a:extLst>
          </p:cNvPr>
          <p:cNvSpPr/>
          <p:nvPr userDrawn="1"/>
        </p:nvSpPr>
        <p:spPr bwMode="auto">
          <a:xfrm>
            <a:off x="1143000" y="4990360"/>
            <a:ext cx="1162235" cy="153140"/>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pic>
        <p:nvPicPr>
          <p:cNvPr id="7" name="Graphic 6">
            <a:extLst>
              <a:ext uri="{FF2B5EF4-FFF2-40B4-BE49-F238E27FC236}">
                <a16:creationId xmlns:a16="http://schemas.microsoft.com/office/drawing/2014/main" id="{1621B012-E485-4432-8E92-06B6CD129C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235" y="210290"/>
            <a:ext cx="2457450" cy="3686175"/>
          </a:xfrm>
          <a:prstGeom prst="rect">
            <a:avLst/>
          </a:prstGeom>
        </p:spPr>
      </p:pic>
      <p:sp>
        <p:nvSpPr>
          <p:cNvPr id="8" name="Teardrop 7">
            <a:extLst>
              <a:ext uri="{FF2B5EF4-FFF2-40B4-BE49-F238E27FC236}">
                <a16:creationId xmlns:a16="http://schemas.microsoft.com/office/drawing/2014/main" id="{19924C14-3A19-42CC-8D8F-E22AE16D2054}"/>
              </a:ext>
            </a:extLst>
          </p:cNvPr>
          <p:cNvSpPr/>
          <p:nvPr userDrawn="1"/>
        </p:nvSpPr>
        <p:spPr bwMode="auto">
          <a:xfrm>
            <a:off x="7620000" y="228600"/>
            <a:ext cx="1295400" cy="97155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dirty="0">
                <a:solidFill>
                  <a:prstClr val="black"/>
                </a:solidFill>
                <a:latin typeface="Arial" panose="020B0604020202020204" pitchFamily="34" charset="0"/>
              </a:rPr>
              <a:t>Your</a:t>
            </a:r>
          </a:p>
          <a:p>
            <a:pPr algn="ctr" eaLnBrk="0" fontAlgn="base" hangingPunct="0">
              <a:spcBef>
                <a:spcPct val="0"/>
              </a:spcBef>
              <a:spcAft>
                <a:spcPct val="0"/>
              </a:spcAft>
            </a:pPr>
            <a:r>
              <a:rPr lang="en-US" dirty="0">
                <a:solidFill>
                  <a:prstClr val="black"/>
                </a:solidFill>
                <a:latin typeface="Arial" panose="020B0604020202020204" pitchFamily="34" charset="0"/>
              </a:rPr>
              <a:t>Logo</a:t>
            </a:r>
          </a:p>
          <a:p>
            <a:pPr algn="ctr" eaLnBrk="0" fontAlgn="base" hangingPunct="0">
              <a:spcBef>
                <a:spcPct val="0"/>
              </a:spcBef>
              <a:spcAft>
                <a:spcPct val="0"/>
              </a:spcAft>
            </a:pPr>
            <a:r>
              <a:rPr lang="en-US" dirty="0">
                <a:solidFill>
                  <a:prstClr val="black"/>
                </a:solidFill>
                <a:latin typeface="Arial" panose="020B0604020202020204" pitchFamily="34" charset="0"/>
              </a:rPr>
              <a:t>Here</a:t>
            </a:r>
          </a:p>
        </p:txBody>
      </p:sp>
      <p:sp>
        <p:nvSpPr>
          <p:cNvPr id="2" name="Title 1">
            <a:extLst>
              <a:ext uri="{FF2B5EF4-FFF2-40B4-BE49-F238E27FC236}">
                <a16:creationId xmlns:a16="http://schemas.microsoft.com/office/drawing/2014/main" id="{D405B098-0BE0-4768-B80D-04A94ADA6875}"/>
              </a:ext>
            </a:extLst>
          </p:cNvPr>
          <p:cNvSpPr>
            <a:spLocks noGrp="1"/>
          </p:cNvSpPr>
          <p:nvPr>
            <p:ph type="title"/>
          </p:nvPr>
        </p:nvSpPr>
        <p:spPr>
          <a:xfrm>
            <a:off x="457200" y="342900"/>
            <a:ext cx="6629400" cy="1028700"/>
          </a:xfrm>
        </p:spPr>
        <p:txBody>
          <a:bodyPr/>
          <a:lstStyle>
            <a:lvl1pPr>
              <a:defRPr>
                <a:solidFill>
                  <a:schemeClr val="accent5"/>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49E347F-5AE7-459C-804A-A76B42529301}"/>
              </a:ext>
            </a:extLst>
          </p:cNvPr>
          <p:cNvSpPr>
            <a:spLocks noGrp="1"/>
          </p:cNvSpPr>
          <p:nvPr>
            <p:ph idx="1"/>
          </p:nvPr>
        </p:nvSpPr>
        <p:spPr>
          <a:xfrm>
            <a:off x="457200" y="1485900"/>
            <a:ext cx="8229600" cy="17145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3D81BB34-969D-4DC0-B614-111CD0D33B9E}"/>
              </a:ext>
            </a:extLst>
          </p:cNvPr>
          <p:cNvSpPr/>
          <p:nvPr userDrawn="1"/>
        </p:nvSpPr>
        <p:spPr bwMode="auto">
          <a:xfrm>
            <a:off x="2305236" y="4991400"/>
            <a:ext cx="1162235" cy="153140"/>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12" name="Text Placeholder 12">
            <a:extLst>
              <a:ext uri="{FF2B5EF4-FFF2-40B4-BE49-F238E27FC236}">
                <a16:creationId xmlns:a16="http://schemas.microsoft.com/office/drawing/2014/main" id="{68240067-A805-4863-8922-F1ECCD755452}"/>
              </a:ext>
            </a:extLst>
          </p:cNvPr>
          <p:cNvSpPr>
            <a:spLocks noGrp="1"/>
          </p:cNvSpPr>
          <p:nvPr>
            <p:ph type="body" sz="quarter" idx="13" hasCustomPrompt="1"/>
          </p:nvPr>
        </p:nvSpPr>
        <p:spPr>
          <a:xfrm>
            <a:off x="457200" y="3632828"/>
            <a:ext cx="3943165" cy="1322936"/>
          </a:xfrm>
        </p:spPr>
        <p:txBody>
          <a:bodyPr/>
          <a:lstStyle>
            <a:lvl1pPr marL="0" indent="0">
              <a:buFont typeface="Arial" panose="020B0604020202020204" pitchFamily="34" charset="0"/>
              <a:buNone/>
              <a:defRPr lang="en-US" sz="16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a:extLst>
              <a:ext uri="{FF2B5EF4-FFF2-40B4-BE49-F238E27FC236}">
                <a16:creationId xmlns:a16="http://schemas.microsoft.com/office/drawing/2014/main" id="{34370B67-26C4-4736-AE21-DAC5BB7846DA}"/>
              </a:ext>
            </a:extLst>
          </p:cNvPr>
          <p:cNvSpPr>
            <a:spLocks noGrp="1"/>
          </p:cNvSpPr>
          <p:nvPr>
            <p:ph type="body" sz="quarter" idx="14" hasCustomPrompt="1"/>
          </p:nvPr>
        </p:nvSpPr>
        <p:spPr>
          <a:xfrm>
            <a:off x="4743635" y="3637070"/>
            <a:ext cx="3943165" cy="1314450"/>
          </a:xfrm>
        </p:spPr>
        <p:txBody>
          <a:bodyPr/>
          <a:lstStyle>
            <a:lvl1pPr>
              <a:defRPr sz="1600"/>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extLst>
      <p:ext uri="{BB962C8B-B14F-4D97-AF65-F5344CB8AC3E}">
        <p14:creationId xmlns:p14="http://schemas.microsoft.com/office/powerpoint/2010/main" val="219916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9144000" cy="5143500"/>
          </a:xfrm>
          <a:prstGeom prst="rect">
            <a:avLst/>
          </a:prstGeom>
        </p:spPr>
      </p:pic>
      <p:sp>
        <p:nvSpPr>
          <p:cNvPr id="27" name="Rectangle 26"/>
          <p:cNvSpPr/>
          <p:nvPr userDrawn="1"/>
        </p:nvSpPr>
        <p:spPr>
          <a:xfrm>
            <a:off x="0" y="-518"/>
            <a:ext cx="9144000" cy="5143500"/>
          </a:xfrm>
          <a:prstGeom prst="rect">
            <a:avLst/>
          </a:prstGeom>
          <a:gradFill flip="none" rotWithShape="1">
            <a:gsLst>
              <a:gs pos="0">
                <a:srgbClr val="024793">
                  <a:alpha val="80000"/>
                </a:srgbClr>
              </a:gs>
              <a:gs pos="100000">
                <a:srgbClr val="33D360">
                  <a:alpha val="20000"/>
                </a:srgbClr>
              </a:gs>
            </a:gsLst>
            <a:lin ang="13500000" scaled="1"/>
            <a:tileRect/>
          </a:gradFill>
          <a:ln>
            <a:noFill/>
          </a:ln>
        </p:spPr>
        <p:txBody>
          <a:bodyPr vert="horz" wrap="square" lIns="68580" tIns="34290" rIns="68580" bIns="34290" numCol="1" anchor="t" anchorCtr="0" compatLnSpc="1">
            <a:prstTxWarp prst="textNoShape">
              <a:avLst/>
            </a:prstTxWarp>
          </a:bodyPr>
          <a:lstStyle/>
          <a:p>
            <a:pPr lvl="0"/>
            <a:endParaRPr lang="en-US" sz="1350">
              <a:solidFill>
                <a:schemeClr val="tx1"/>
              </a:solidFill>
            </a:endParaRPr>
          </a:p>
        </p:txBody>
      </p:sp>
      <p:sp>
        <p:nvSpPr>
          <p:cNvPr id="3" name="Subtitle 2"/>
          <p:cNvSpPr>
            <a:spLocks noGrp="1"/>
          </p:cNvSpPr>
          <p:nvPr>
            <p:ph type="subTitle" idx="1"/>
          </p:nvPr>
        </p:nvSpPr>
        <p:spPr>
          <a:xfrm>
            <a:off x="628650" y="3655611"/>
            <a:ext cx="6858000" cy="703721"/>
          </a:xfrm>
        </p:spPr>
        <p:txBody>
          <a:bodyPr lIns="0" tIns="0" rIns="0" bIns="0">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628650" y="4767263"/>
            <a:ext cx="2057400" cy="273844"/>
          </a:xfrm>
        </p:spPr>
        <p:txBody>
          <a:bodyPr/>
          <a:lstStyle/>
          <a:p>
            <a:endParaRPr lang="en-US"/>
          </a:p>
        </p:txBody>
      </p:sp>
      <p:sp>
        <p:nvSpPr>
          <p:cNvPr id="1035" name="Oval 1034"/>
          <p:cNvSpPr/>
          <p:nvPr userDrawn="1"/>
        </p:nvSpPr>
        <p:spPr>
          <a:xfrm>
            <a:off x="5543550" y="749834"/>
            <a:ext cx="3886200" cy="2485782"/>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11"/>
          </p:nvPr>
        </p:nvSpPr>
        <p:spPr>
          <a:xfrm>
            <a:off x="3028950" y="4767263"/>
            <a:ext cx="3086100" cy="273844"/>
          </a:xfrm>
        </p:spPr>
        <p:txBody>
          <a:bodyPr/>
          <a:lstStyle/>
          <a:p>
            <a:endParaRPr lang="en-US" dirty="0"/>
          </a:p>
        </p:txBody>
      </p:sp>
      <p:sp>
        <p:nvSpPr>
          <p:cNvPr id="6" name="Slide Number Placeholder 5"/>
          <p:cNvSpPr>
            <a:spLocks noGrp="1"/>
          </p:cNvSpPr>
          <p:nvPr>
            <p:ph type="sldNum" sz="quarter" idx="12"/>
          </p:nvPr>
        </p:nvSpPr>
        <p:spPr>
          <a:xfrm>
            <a:off x="6457950" y="4767263"/>
            <a:ext cx="2057400" cy="273844"/>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192" y="-517"/>
            <a:ext cx="9142809" cy="238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17"/>
          <p:cNvSpPr>
            <a:spLocks/>
          </p:cNvSpPr>
          <p:nvPr userDrawn="1"/>
        </p:nvSpPr>
        <p:spPr bwMode="auto">
          <a:xfrm>
            <a:off x="1192" y="-17154"/>
            <a:ext cx="9142809" cy="2220940"/>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9" name="Freeform 18"/>
          <p:cNvSpPr>
            <a:spLocks/>
          </p:cNvSpPr>
          <p:nvPr userDrawn="1"/>
        </p:nvSpPr>
        <p:spPr bwMode="auto">
          <a:xfrm>
            <a:off x="1192" y="47015"/>
            <a:ext cx="9142809" cy="2784196"/>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gradFill flip="none" rotWithShape="1">
            <a:gsLst>
              <a:gs pos="0">
                <a:srgbClr val="117283"/>
              </a:gs>
              <a:gs pos="100000">
                <a:srgbClr val="33D360"/>
              </a:gs>
            </a:gsLst>
            <a:lin ang="0" scaled="1"/>
            <a:tileRect/>
          </a:gradFill>
          <a:ln>
            <a:noFill/>
          </a:ln>
        </p:spPr>
        <p:txBody>
          <a:bodyPr vert="horz" wrap="square" lIns="68580" tIns="34290" rIns="68580" bIns="34290" numCol="1" anchor="t" anchorCtr="0" compatLnSpc="1">
            <a:prstTxWarp prst="textNoShape">
              <a:avLst/>
            </a:prstTxWarp>
          </a:bodyPr>
          <a:lstStyle/>
          <a:p>
            <a:pPr lvl="0"/>
            <a:endParaRPr lang="en-US" sz="1350"/>
          </a:p>
        </p:txBody>
      </p:sp>
      <p:sp>
        <p:nvSpPr>
          <p:cNvPr id="20" name="Freeform 19"/>
          <p:cNvSpPr>
            <a:spLocks/>
          </p:cNvSpPr>
          <p:nvPr userDrawn="1"/>
        </p:nvSpPr>
        <p:spPr bwMode="auto">
          <a:xfrm>
            <a:off x="1192" y="-265510"/>
            <a:ext cx="9142809" cy="2686755"/>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gradFill flip="none" rotWithShape="1">
            <a:gsLst>
              <a:gs pos="100000">
                <a:srgbClr val="2BBE68"/>
              </a:gs>
              <a:gs pos="40000">
                <a:srgbClr val="117283"/>
              </a:gs>
              <a:gs pos="0">
                <a:srgbClr val="024793"/>
              </a:gs>
            </a:gsLst>
            <a:lin ang="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2" name="Title 1"/>
          <p:cNvSpPr>
            <a:spLocks noGrp="1"/>
          </p:cNvSpPr>
          <p:nvPr userDrawn="1">
            <p:ph type="ctrTitle"/>
          </p:nvPr>
        </p:nvSpPr>
        <p:spPr>
          <a:xfrm>
            <a:off x="628650" y="1575136"/>
            <a:ext cx="4619625" cy="1790700"/>
          </a:xfrm>
        </p:spPr>
        <p:txBody>
          <a:bodyPr lIns="0" tIns="0" rIns="0" bIns="0" anchor="b"/>
          <a:lstStyle>
            <a:lvl1pPr algn="l">
              <a:defRPr sz="45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3152775"/>
            <a:ext cx="9100279" cy="1990725"/>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33" name="Freeform 27"/>
          <p:cNvSpPr>
            <a:spLocks/>
          </p:cNvSpPr>
          <p:nvPr userDrawn="1"/>
        </p:nvSpPr>
        <p:spPr bwMode="auto">
          <a:xfrm>
            <a:off x="4762" y="3949366"/>
            <a:ext cx="9139238" cy="1194134"/>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lvl="0"/>
            <a:endParaRPr lang="en-US" sz="1350"/>
          </a:p>
        </p:txBody>
      </p:sp>
      <p:sp>
        <p:nvSpPr>
          <p:cNvPr id="1034" name="Rectangle 1033"/>
          <p:cNvSpPr/>
          <p:nvPr userDrawn="1"/>
        </p:nvSpPr>
        <p:spPr>
          <a:xfrm>
            <a:off x="656035" y="3364707"/>
            <a:ext cx="432197" cy="3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53018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9F9F9"/>
          </a:solidFill>
        </p:spPr>
        <p:txBody>
          <a:bodyPr wrap="square" lIns="0" tIns="0" rIns="0" bIns="0" rtlCol="0"/>
          <a:lstStyle/>
          <a:p>
            <a:endParaRPr>
              <a:solidFill>
                <a:prstClr val="black"/>
              </a:solidFill>
            </a:endParaRPr>
          </a:p>
        </p:txBody>
      </p:sp>
      <p:sp>
        <p:nvSpPr>
          <p:cNvPr id="17" name="bk object 17"/>
          <p:cNvSpPr/>
          <p:nvPr/>
        </p:nvSpPr>
        <p:spPr>
          <a:xfrm>
            <a:off x="584998" y="540476"/>
            <a:ext cx="2519994" cy="25199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8" name="bk object 18"/>
          <p:cNvSpPr/>
          <p:nvPr/>
        </p:nvSpPr>
        <p:spPr>
          <a:xfrm>
            <a:off x="3405993" y="2756869"/>
            <a:ext cx="2237895" cy="223784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9" name="bk object 19"/>
          <p:cNvSpPr/>
          <p:nvPr/>
        </p:nvSpPr>
        <p:spPr>
          <a:xfrm>
            <a:off x="1527721" y="335101"/>
            <a:ext cx="772373" cy="68654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2235795" y="337998"/>
            <a:ext cx="4672408" cy="65405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endParaRPr lang="en-US">
              <a:solidFill>
                <a:prstClr val="black">
                  <a:tint val="75000"/>
                </a:prstClr>
              </a:solidFill>
            </a:endParaRPr>
          </a:p>
        </p:txBody>
      </p:sp>
      <p:sp>
        <p:nvSpPr>
          <p:cNvPr id="6" name="Holder 6"/>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03504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83292" y="1283787"/>
            <a:ext cx="6577414" cy="1137285"/>
          </a:xfrm>
          <a:prstGeom prst="rect">
            <a:avLst/>
          </a:prstGeom>
        </p:spPr>
        <p:txBody>
          <a:bodyPr lIns="0" tIns="0" rIns="0" bIns="0"/>
          <a:lstStyle>
            <a:lvl1pPr>
              <a:defRPr sz="4800" b="0" i="0">
                <a:solidFill>
                  <a:srgbClr val="4285F4"/>
                </a:solidFill>
                <a:latin typeface="Arial"/>
                <a:cs typeface="Arial"/>
              </a:defRPr>
            </a:lvl1pPr>
          </a:lstStyle>
          <a:p>
            <a:endParaRPr/>
          </a:p>
        </p:txBody>
      </p:sp>
      <p:sp>
        <p:nvSpPr>
          <p:cNvPr id="3" name="Holder 3"/>
          <p:cNvSpPr>
            <a:spLocks noGrp="1"/>
          </p:cNvSpPr>
          <p:nvPr>
            <p:ph type="body" idx="1"/>
          </p:nvPr>
        </p:nvSpPr>
        <p:spPr>
          <a:xfrm>
            <a:off x="561261" y="2106608"/>
            <a:ext cx="5878195" cy="2558415"/>
          </a:xfrm>
          <a:prstGeom prst="rect">
            <a:avLst/>
          </a:prstGeo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endParaRPr lang="en-US">
              <a:solidFill>
                <a:prstClr val="black">
                  <a:tint val="75000"/>
                </a:prstClr>
              </a:solidFill>
            </a:endParaRPr>
          </a:p>
        </p:txBody>
      </p:sp>
      <p:sp>
        <p:nvSpPr>
          <p:cNvPr id="6" name="Holder 6"/>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2645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9F9F9"/>
          </a:solidFill>
        </p:spPr>
        <p:txBody>
          <a:bodyPr wrap="square" lIns="0" tIns="0" rIns="0" bIns="0" rtlCol="0"/>
          <a:lstStyle/>
          <a:p>
            <a:endParaRPr>
              <a:solidFill>
                <a:prstClr val="black"/>
              </a:solidFill>
            </a:endParaRPr>
          </a:p>
        </p:txBody>
      </p:sp>
      <p:sp>
        <p:nvSpPr>
          <p:cNvPr id="17" name="bk object 17"/>
          <p:cNvSpPr/>
          <p:nvPr/>
        </p:nvSpPr>
        <p:spPr>
          <a:xfrm>
            <a:off x="584998" y="540476"/>
            <a:ext cx="2519994" cy="25199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8" name="bk object 18"/>
          <p:cNvSpPr/>
          <p:nvPr/>
        </p:nvSpPr>
        <p:spPr>
          <a:xfrm>
            <a:off x="3405993" y="2756869"/>
            <a:ext cx="2237895" cy="223784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9" name="bk object 19"/>
          <p:cNvSpPr/>
          <p:nvPr/>
        </p:nvSpPr>
        <p:spPr>
          <a:xfrm>
            <a:off x="1527721" y="335101"/>
            <a:ext cx="772373" cy="68654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1283292" y="1283787"/>
            <a:ext cx="6577414" cy="1137285"/>
          </a:xfrm>
          <a:prstGeom prst="rect">
            <a:avLst/>
          </a:prstGeom>
        </p:spPr>
        <p:txBody>
          <a:bodyPr lIns="0" tIns="0" rIns="0" bIns="0"/>
          <a:lstStyle>
            <a:lvl1pPr>
              <a:defRPr sz="4800" b="0" i="0">
                <a:solidFill>
                  <a:srgbClr val="4285F4"/>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endParaRPr lang="en-US">
              <a:solidFill>
                <a:prstClr val="black">
                  <a:tint val="75000"/>
                </a:prstClr>
              </a:solidFill>
            </a:endParaRPr>
          </a:p>
        </p:txBody>
      </p:sp>
      <p:sp>
        <p:nvSpPr>
          <p:cNvPr id="7" name="Holder 7"/>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25276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4285F4"/>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1283292" y="1283787"/>
            <a:ext cx="6577414" cy="1137285"/>
          </a:xfrm>
          <a:prstGeom prst="rect">
            <a:avLst/>
          </a:prstGeom>
        </p:spPr>
        <p:txBody>
          <a:bodyPr lIns="0" tIns="0" rIns="0" bIns="0"/>
          <a:lstStyle>
            <a:lvl1pPr>
              <a:defRPr sz="4800" b="0" i="0">
                <a:solidFill>
                  <a:srgbClr val="4285F4"/>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endParaRPr lang="en-US">
              <a:solidFill>
                <a:prstClr val="black">
                  <a:tint val="75000"/>
                </a:prstClr>
              </a:solidFill>
            </a:endParaRPr>
          </a:p>
        </p:txBody>
      </p:sp>
      <p:sp>
        <p:nvSpPr>
          <p:cNvPr id="5" name="Holder 5"/>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67240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F9F9F9"/>
          </a:solidFill>
        </p:spPr>
        <p:txBody>
          <a:bodyPr wrap="square" lIns="0" tIns="0" rIns="0" bIns="0" rtlCol="0"/>
          <a:lstStyle/>
          <a:p>
            <a:endParaRPr>
              <a:solidFill>
                <a:prstClr val="black"/>
              </a:solidFill>
            </a:endParaRPr>
          </a:p>
        </p:txBody>
      </p:sp>
      <p:sp>
        <p:nvSpPr>
          <p:cNvPr id="17" name="bk object 17"/>
          <p:cNvSpPr/>
          <p:nvPr/>
        </p:nvSpPr>
        <p:spPr>
          <a:xfrm>
            <a:off x="3405993" y="2756869"/>
            <a:ext cx="2237895" cy="223784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endParaRPr lang="en-US">
              <a:solidFill>
                <a:prstClr val="black">
                  <a:tint val="75000"/>
                </a:prstClr>
              </a:solidFill>
            </a:endParaRPr>
          </a:p>
        </p:txBody>
      </p:sp>
      <p:sp>
        <p:nvSpPr>
          <p:cNvPr id="4" name="Holder 4"/>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75176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539" y="267620"/>
            <a:ext cx="4829289" cy="2304131"/>
          </a:xfrm>
        </p:spPr>
        <p:txBody>
          <a:bodyPr>
            <a:noAutofit/>
          </a:bodyPr>
          <a:lstStyle>
            <a:lvl1pPr algn="l">
              <a:lnSpc>
                <a:spcPct val="85000"/>
              </a:lnSpc>
              <a:defRPr sz="5500" baseline="0">
                <a:solidFill>
                  <a:schemeClr val="tx1"/>
                </a:solidFill>
              </a:defRPr>
            </a:lvl1pPr>
          </a:lstStyle>
          <a:p>
            <a:r>
              <a:rPr lang="en-US" dirty="0"/>
              <a:t>Click to edit title</a:t>
            </a:r>
            <a:endParaRPr lang="en-GB" dirty="0"/>
          </a:p>
        </p:txBody>
      </p:sp>
      <p:sp>
        <p:nvSpPr>
          <p:cNvPr id="17" name="Text Placeholder 17"/>
          <p:cNvSpPr>
            <a:spLocks noGrp="1"/>
          </p:cNvSpPr>
          <p:nvPr>
            <p:ph type="body" sz="quarter" idx="16" hasCustomPrompt="1"/>
          </p:nvPr>
        </p:nvSpPr>
        <p:spPr>
          <a:xfrm>
            <a:off x="5800726" y="266703"/>
            <a:ext cx="3028950" cy="3403600"/>
          </a:xfrm>
        </p:spPr>
        <p:txBody>
          <a:bodyPr/>
          <a:lstStyle>
            <a:lvl1pPr>
              <a:defRPr/>
            </a:lvl1pPr>
          </a:lstStyle>
          <a:p>
            <a:pPr lvl="0"/>
            <a:r>
              <a:rPr lang="en-US" dirty="0"/>
              <a:t>Click to edit text</a:t>
            </a:r>
          </a:p>
          <a:p>
            <a:pPr lvl="1"/>
            <a:r>
              <a:rPr lang="en-US" dirty="0"/>
              <a:t>Second level</a:t>
            </a:r>
          </a:p>
        </p:txBody>
      </p:sp>
      <p:sp>
        <p:nvSpPr>
          <p:cNvPr id="16" name="Subtitle 2"/>
          <p:cNvSpPr>
            <a:spLocks noGrp="1"/>
          </p:cNvSpPr>
          <p:nvPr>
            <p:ph type="subTitle" idx="1" hasCustomPrompt="1"/>
          </p:nvPr>
        </p:nvSpPr>
        <p:spPr>
          <a:xfrm>
            <a:off x="314329" y="2704144"/>
            <a:ext cx="4827547" cy="966156"/>
          </a:xfrm>
        </p:spPr>
        <p:txBody>
          <a:bodyPr/>
          <a:lstStyle>
            <a:lvl1pPr marL="0" indent="0" algn="l">
              <a:buNone/>
              <a:defRPr baseline="0">
                <a:solidFill>
                  <a:schemeClr val="tx1"/>
                </a:solidFill>
              </a:defRPr>
            </a:lvl1pPr>
            <a:lvl2pPr marL="180975" indent="-180975" algn="l">
              <a:buClr>
                <a:schemeClr val="bg2"/>
              </a:buClr>
              <a:buSzPct val="100000"/>
              <a:buFont typeface="Wingdings" panose="05000000000000000000" pitchFamily="2" charset="2"/>
              <a:buChar char="§"/>
              <a:defRPr>
                <a:solidFill>
                  <a:schemeClr val="tx1"/>
                </a:solidFill>
              </a:defRPr>
            </a:lvl2pPr>
            <a:lvl3pPr marL="406800" indent="-190800" algn="l">
              <a:spcBef>
                <a:spcPts val="336"/>
              </a:spcBef>
              <a:buClrTx/>
              <a:buFont typeface="Helvetica 55 Roman" panose="020B0604020202020204" pitchFamily="34" charset="0"/>
              <a:buChar char="–"/>
              <a:defRPr>
                <a:solidFill>
                  <a:schemeClr val="tx1"/>
                </a:solidFill>
                <a:latin typeface="Helvetica 55 Roman" panose="020B0604020202020204" pitchFamily="34" charset="0"/>
              </a:defRPr>
            </a:lvl3pPr>
            <a:lvl4pPr marL="594000" indent="-172800" algn="l">
              <a:spcBef>
                <a:spcPts val="24"/>
              </a:spcBef>
              <a:buFont typeface="Helvetica 55 Roman" panose="020B0604020202020204" pitchFamily="34" charset="0"/>
              <a:buChar char="–"/>
              <a:defRPr>
                <a:solidFill>
                  <a:schemeClr val="tx1"/>
                </a:solidFill>
              </a:defRPr>
            </a:lvl4pPr>
            <a:lvl5pPr marL="799200" indent="-190800" algn="l">
              <a:buFont typeface="Helvetica 55 Roman" panose="020B0604020202020204" pitchFamily="34" charset="0"/>
              <a:buChar char="–"/>
              <a:defRPr>
                <a:solidFill>
                  <a:schemeClr val="tx1"/>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presenter name</a:t>
            </a:r>
          </a:p>
        </p:txBody>
      </p:sp>
    </p:spTree>
    <p:extLst>
      <p:ext uri="{BB962C8B-B14F-4D97-AF65-F5344CB8AC3E}">
        <p14:creationId xmlns:p14="http://schemas.microsoft.com/office/powerpoint/2010/main" val="74709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314329" y="267496"/>
            <a:ext cx="8515349" cy="4283869"/>
          </a:xfrm>
        </p:spPr>
        <p:txBody>
          <a:bodyPr/>
          <a:lstStyle>
            <a:lvl1pPr>
              <a:spcBef>
                <a:spcPts val="0"/>
              </a:spcBef>
              <a:defRPr sz="3000"/>
            </a:lvl1pPr>
            <a:lvl2pPr marL="361950" indent="-361950">
              <a:spcBef>
                <a:spcPts val="0"/>
              </a:spcBef>
              <a:buClrTx/>
              <a:buSzPct val="100000"/>
              <a:buFont typeface="+mj-lt"/>
              <a:buAutoNum type="arabicPeriod"/>
              <a:defRPr sz="3000"/>
            </a:lvl2pPr>
            <a:lvl3pPr>
              <a:defRPr sz="1800"/>
            </a:lvl3pPr>
            <a:lvl4pPr>
              <a:defRPr sz="1800"/>
            </a:lvl4pPr>
            <a:lvl5pPr>
              <a:defRPr sz="1800"/>
            </a:lvl5pPr>
          </a:lstStyle>
          <a:p>
            <a:pPr lvl="0"/>
            <a:r>
              <a:rPr lang="en-US" dirty="0"/>
              <a:t>Click to edit contents</a:t>
            </a:r>
          </a:p>
          <a:p>
            <a:pPr lvl="1"/>
            <a:r>
              <a:rPr lang="en-US" dirty="0"/>
              <a:t>Second level</a:t>
            </a:r>
          </a:p>
        </p:txBody>
      </p:sp>
      <p:sp>
        <p:nvSpPr>
          <p:cNvPr id="3" name="TextBox 2"/>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21277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13773" y="268290"/>
            <a:ext cx="6096839" cy="4283075"/>
          </a:xfrm>
        </p:spPr>
        <p:txBody>
          <a:bodyPr>
            <a:normAutofit/>
          </a:bodyPr>
          <a:lstStyle>
            <a:lvl1pPr>
              <a:lnSpc>
                <a:spcPct val="85000"/>
              </a:lnSpc>
              <a:spcBef>
                <a:spcPts val="0"/>
              </a:spcBef>
              <a:buNone/>
              <a:defRPr sz="5500" baseline="0"/>
            </a:lvl1pPr>
            <a:lvl2pPr>
              <a:lnSpc>
                <a:spcPct val="85000"/>
              </a:lnSpc>
              <a:spcBef>
                <a:spcPts val="0"/>
              </a:spcBef>
              <a:defRPr sz="5500"/>
            </a:lvl2pPr>
            <a:lvl3pPr>
              <a:defRPr sz="5500"/>
            </a:lvl3pPr>
            <a:lvl4pPr>
              <a:defRPr sz="5500"/>
            </a:lvl4pPr>
            <a:lvl5pPr>
              <a:defRPr sz="5500"/>
            </a:lvl5pPr>
          </a:lstStyle>
          <a:p>
            <a:pPr lvl="0"/>
            <a:r>
              <a:rPr lang="en-US" dirty="0"/>
              <a:t>Click to edit section number</a:t>
            </a:r>
          </a:p>
          <a:p>
            <a:pPr lvl="1"/>
            <a:r>
              <a:rPr lang="en-US" dirty="0"/>
              <a:t>Second level</a:t>
            </a:r>
          </a:p>
        </p:txBody>
      </p:sp>
      <p:sp>
        <p:nvSpPr>
          <p:cNvPr id="3" name="TextBox 2"/>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6248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13204" y="1181101"/>
            <a:ext cx="3968055" cy="3370262"/>
          </a:xfrm>
        </p:spPr>
        <p:txBody>
          <a:bodyPr>
            <a:normAutofit/>
          </a:bodyPr>
          <a:lstStyle>
            <a:lvl1pPr>
              <a:defRPr sz="1400" baseline="0"/>
            </a:lvl1pPr>
            <a:lvl2pPr>
              <a:defRPr sz="1400" baseline="0">
                <a:solidFill>
                  <a:schemeClr val="tx1"/>
                </a:solidFill>
              </a:defRPr>
            </a:lvl2pPr>
            <a:lvl3pPr>
              <a:defRPr sz="1400" baseline="0">
                <a:solidFill>
                  <a:schemeClr val="tx1"/>
                </a:solidFill>
              </a:defRPr>
            </a:lvl3pPr>
            <a:lvl4pPr>
              <a:defRPr sz="1400" baseline="0">
                <a:solidFill>
                  <a:schemeClr val="tx1"/>
                </a:solidFill>
              </a:defRPr>
            </a:lvl4pPr>
            <a:lvl5pPr>
              <a:defRPr sz="1400" baseline="0">
                <a:solidFill>
                  <a:schemeClr val="tx1"/>
                </a:solidFill>
              </a:defRPr>
            </a:lvl5pPr>
            <a:lvl6pPr>
              <a:defRPr sz="14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4" name="Content Placeholder 3"/>
          <p:cNvSpPr>
            <a:spLocks noGrp="1"/>
          </p:cNvSpPr>
          <p:nvPr>
            <p:ph sz="half" idx="2" hasCustomPrompt="1"/>
          </p:nvPr>
        </p:nvSpPr>
        <p:spPr>
          <a:xfrm>
            <a:off x="4864795" y="1181101"/>
            <a:ext cx="3964880" cy="3370262"/>
          </a:xfrm>
        </p:spPr>
        <p:txBody>
          <a:bodyPr>
            <a:normAutofit/>
          </a:bodyPr>
          <a:lstStyle>
            <a:lvl1pPr>
              <a:defRPr sz="1400"/>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7" name="Title 6"/>
          <p:cNvSpPr>
            <a:spLocks noGrp="1"/>
          </p:cNvSpPr>
          <p:nvPr>
            <p:ph type="title" hasCustomPrompt="1"/>
          </p:nvPr>
        </p:nvSpPr>
        <p:spPr>
          <a:xfrm>
            <a:off x="313203" y="268288"/>
            <a:ext cx="8516475" cy="741362"/>
          </a:xfrm>
        </p:spPr>
        <p:txBody>
          <a:bodyPr/>
          <a:lstStyle>
            <a:lvl1pPr>
              <a:defRPr/>
            </a:lvl1pPr>
          </a:lstStyle>
          <a:p>
            <a:r>
              <a:rPr lang="en-US" dirty="0"/>
              <a:t>Click to edit title</a:t>
            </a:r>
            <a:endParaRPr lang="en-GB" dirty="0"/>
          </a:p>
        </p:txBody>
      </p:sp>
      <p:sp>
        <p:nvSpPr>
          <p:cNvPr id="5" name="TextBox 4"/>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366865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 title</a:t>
            </a:r>
            <a:endParaRPr lang="en-GB" dirty="0"/>
          </a:p>
        </p:txBody>
      </p:sp>
      <p:sp>
        <p:nvSpPr>
          <p:cNvPr id="4" name="TextBox 3"/>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41992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ll Bleed Media">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5143500"/>
          </a:xfrm>
        </p:spPr>
        <p:txBody>
          <a:bodyPr/>
          <a:lstStyle/>
          <a:p>
            <a:r>
              <a:rPr lang="en-US"/>
              <a:t>Click icon to add picture</a:t>
            </a:r>
            <a:endParaRPr lang="en-GB"/>
          </a:p>
        </p:txBody>
      </p:sp>
      <p:sp>
        <p:nvSpPr>
          <p:cNvPr id="2" name="Title 1"/>
          <p:cNvSpPr>
            <a:spLocks noGrp="1"/>
          </p:cNvSpPr>
          <p:nvPr>
            <p:ph type="title" hasCustomPrompt="1"/>
          </p:nvPr>
        </p:nvSpPr>
        <p:spPr/>
        <p:txBody>
          <a:bodyPr/>
          <a:lstStyle>
            <a:lvl1pPr>
              <a:defRPr baseline="0">
                <a:solidFill>
                  <a:srgbClr val="000000"/>
                </a:solidFill>
              </a:defRPr>
            </a:lvl1pPr>
          </a:lstStyle>
          <a:p>
            <a:r>
              <a:rPr lang="en-US" dirty="0"/>
              <a:t>Click to edit title</a:t>
            </a:r>
            <a:endParaRPr lang="en-GB" dirty="0"/>
          </a:p>
        </p:txBody>
      </p:sp>
    </p:spTree>
    <p:extLst>
      <p:ext uri="{BB962C8B-B14F-4D97-AF65-F5344CB8AC3E}">
        <p14:creationId xmlns:p14="http://schemas.microsoft.com/office/powerpoint/2010/main" val="18188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619545" y="4749148"/>
            <a:ext cx="984244" cy="123111"/>
          </a:xfrm>
          <a:prstGeom prst="rect">
            <a:avLst/>
          </a:prstGeom>
          <a:noFill/>
        </p:spPr>
        <p:txBody>
          <a:bodyPr wrap="none" lIns="0" tIns="0" rIns="0" bIns="0" rtlCol="0">
            <a:spAutoFit/>
          </a:bodyPr>
          <a:lstStyle/>
          <a:p>
            <a:r>
              <a:rPr kumimoji="0" lang="en-GB" sz="8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rPr>
              <a:t>Orange Confidential</a:t>
            </a:r>
          </a:p>
        </p:txBody>
      </p:sp>
    </p:spTree>
    <p:extLst>
      <p:ext uri="{BB962C8B-B14F-4D97-AF65-F5344CB8AC3E}">
        <p14:creationId xmlns:p14="http://schemas.microsoft.com/office/powerpoint/2010/main" val="3630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621B012-E485-4432-8E92-06B6CD129C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235" y="210290"/>
            <a:ext cx="2457450" cy="3686175"/>
          </a:xfrm>
          <a:prstGeom prst="rect">
            <a:avLst/>
          </a:prstGeom>
        </p:spPr>
      </p:pic>
      <p:sp>
        <p:nvSpPr>
          <p:cNvPr id="8" name="Teardrop 7">
            <a:extLst>
              <a:ext uri="{FF2B5EF4-FFF2-40B4-BE49-F238E27FC236}">
                <a16:creationId xmlns:a16="http://schemas.microsoft.com/office/drawing/2014/main" id="{19924C14-3A19-42CC-8D8F-E22AE16D2054}"/>
              </a:ext>
            </a:extLst>
          </p:cNvPr>
          <p:cNvSpPr/>
          <p:nvPr userDrawn="1"/>
        </p:nvSpPr>
        <p:spPr bwMode="auto">
          <a:xfrm>
            <a:off x="7620000" y="228600"/>
            <a:ext cx="1295400" cy="97155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dirty="0">
                <a:solidFill>
                  <a:prstClr val="black"/>
                </a:solidFill>
                <a:latin typeface="Arial" panose="020B0604020202020204" pitchFamily="34" charset="0"/>
              </a:rPr>
              <a:t>Your</a:t>
            </a:r>
          </a:p>
          <a:p>
            <a:pPr algn="ctr" eaLnBrk="0" fontAlgn="base" hangingPunct="0">
              <a:spcBef>
                <a:spcPct val="0"/>
              </a:spcBef>
              <a:spcAft>
                <a:spcPct val="0"/>
              </a:spcAft>
            </a:pPr>
            <a:r>
              <a:rPr lang="en-US" dirty="0">
                <a:solidFill>
                  <a:prstClr val="black"/>
                </a:solidFill>
                <a:latin typeface="Arial" panose="020B0604020202020204" pitchFamily="34" charset="0"/>
              </a:rPr>
              <a:t>Logo</a:t>
            </a:r>
          </a:p>
          <a:p>
            <a:pPr algn="ctr" eaLnBrk="0" fontAlgn="base" hangingPunct="0">
              <a:spcBef>
                <a:spcPct val="0"/>
              </a:spcBef>
              <a:spcAft>
                <a:spcPct val="0"/>
              </a:spcAft>
            </a:pPr>
            <a:r>
              <a:rPr lang="en-US" dirty="0">
                <a:solidFill>
                  <a:prstClr val="black"/>
                </a:solidFill>
                <a:latin typeface="Arial" panose="020B0604020202020204" pitchFamily="34" charset="0"/>
              </a:rPr>
              <a:t>Here</a:t>
            </a:r>
          </a:p>
        </p:txBody>
      </p:sp>
      <p:sp>
        <p:nvSpPr>
          <p:cNvPr id="2" name="Title 1">
            <a:extLst>
              <a:ext uri="{FF2B5EF4-FFF2-40B4-BE49-F238E27FC236}">
                <a16:creationId xmlns:a16="http://schemas.microsoft.com/office/drawing/2014/main" id="{D405B098-0BE0-4768-B80D-04A94ADA6875}"/>
              </a:ext>
            </a:extLst>
          </p:cNvPr>
          <p:cNvSpPr>
            <a:spLocks noGrp="1"/>
          </p:cNvSpPr>
          <p:nvPr>
            <p:ph type="title"/>
          </p:nvPr>
        </p:nvSpPr>
        <p:spPr>
          <a:xfrm>
            <a:off x="457200" y="342900"/>
            <a:ext cx="6629400" cy="1028700"/>
          </a:xfrm>
        </p:spPr>
        <p:txBody>
          <a:bodyPr/>
          <a:lstStyle>
            <a:lvl1pPr>
              <a:defRPr>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49E347F-5AE7-459C-804A-A76B42529301}"/>
              </a:ext>
            </a:extLst>
          </p:cNvPr>
          <p:cNvSpPr>
            <a:spLocks noGrp="1"/>
          </p:cNvSpPr>
          <p:nvPr>
            <p:ph idx="1"/>
          </p:nvPr>
        </p:nvSpPr>
        <p:spPr>
          <a:xfrm>
            <a:off x="457200" y="1485900"/>
            <a:ext cx="8229600" cy="17145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52F76818-4AA3-44E9-9AAD-3077275B3352}"/>
              </a:ext>
            </a:extLst>
          </p:cNvPr>
          <p:cNvSpPr>
            <a:spLocks noGrp="1"/>
          </p:cNvSpPr>
          <p:nvPr>
            <p:ph type="body" sz="quarter" idx="13" hasCustomPrompt="1"/>
          </p:nvPr>
        </p:nvSpPr>
        <p:spPr>
          <a:xfrm>
            <a:off x="457200" y="3610275"/>
            <a:ext cx="3943165" cy="1322936"/>
          </a:xfrm>
        </p:spPr>
        <p:txBody>
          <a:bodyPr/>
          <a:lstStyle>
            <a:lvl1pPr marL="0" indent="0">
              <a:buFont typeface="Arial" panose="020B0604020202020204" pitchFamily="34" charset="0"/>
              <a:buNone/>
              <a:defRPr lang="en-US" sz="16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a:extLst>
              <a:ext uri="{FF2B5EF4-FFF2-40B4-BE49-F238E27FC236}">
                <a16:creationId xmlns:a16="http://schemas.microsoft.com/office/drawing/2014/main" id="{4B0DB3A8-1CB9-4CE2-808B-6818C788C6F3}"/>
              </a:ext>
            </a:extLst>
          </p:cNvPr>
          <p:cNvSpPr>
            <a:spLocks noGrp="1"/>
          </p:cNvSpPr>
          <p:nvPr>
            <p:ph type="body" sz="quarter" idx="14" hasCustomPrompt="1"/>
          </p:nvPr>
        </p:nvSpPr>
        <p:spPr>
          <a:xfrm>
            <a:off x="4743635" y="3614517"/>
            <a:ext cx="3943165" cy="1314450"/>
          </a:xfrm>
        </p:spPr>
        <p:txBody>
          <a:bodyPr/>
          <a:lstStyle>
            <a:lvl1pPr>
              <a:defRPr sz="1600"/>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a:extLst>
              <a:ext uri="{FF2B5EF4-FFF2-40B4-BE49-F238E27FC236}">
                <a16:creationId xmlns:a16="http://schemas.microsoft.com/office/drawing/2014/main" id="{C1F6C714-A295-4B23-B6EB-44DBA647EA79}"/>
              </a:ext>
            </a:extLst>
          </p:cNvPr>
          <p:cNvSpPr/>
          <p:nvPr userDrawn="1"/>
        </p:nvSpPr>
        <p:spPr bwMode="auto">
          <a:xfrm>
            <a:off x="-19235" y="4990361"/>
            <a:ext cx="1162235" cy="15314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17" name="Rectangle 16">
            <a:extLst>
              <a:ext uri="{FF2B5EF4-FFF2-40B4-BE49-F238E27FC236}">
                <a16:creationId xmlns:a16="http://schemas.microsoft.com/office/drawing/2014/main" id="{9048055A-F52F-4DF7-8485-ADA40EC93657}"/>
              </a:ext>
            </a:extLst>
          </p:cNvPr>
          <p:cNvSpPr/>
          <p:nvPr userDrawn="1"/>
        </p:nvSpPr>
        <p:spPr bwMode="auto">
          <a:xfrm>
            <a:off x="1143000" y="4990360"/>
            <a:ext cx="1162235" cy="153140"/>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F7D68D3C-504C-4110-BC13-B5E8D9E94CE9}"/>
              </a:ext>
            </a:extLst>
          </p:cNvPr>
          <p:cNvSpPr/>
          <p:nvPr userDrawn="1"/>
        </p:nvSpPr>
        <p:spPr bwMode="auto">
          <a:xfrm>
            <a:off x="2305236" y="4991400"/>
            <a:ext cx="1162235" cy="153140"/>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1953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204" y="268288"/>
            <a:ext cx="8516475" cy="741362"/>
          </a:xfrm>
          <a:prstGeom prst="rect">
            <a:avLst/>
          </a:prstGeom>
        </p:spPr>
        <p:txBody>
          <a:bodyPr vert="horz" lIns="0" tIns="0" rIns="0" bIns="0" rtlCol="0" anchor="t" anchorCtr="0">
            <a:noAutofit/>
          </a:bodyPr>
          <a:lstStyle/>
          <a:p>
            <a:r>
              <a:rPr lang="en-US" dirty="0"/>
              <a:t>Click to edit title</a:t>
            </a:r>
            <a:endParaRPr lang="en-GB" dirty="0"/>
          </a:p>
        </p:txBody>
      </p:sp>
      <p:sp>
        <p:nvSpPr>
          <p:cNvPr id="3" name="Text Placeholder 2"/>
          <p:cNvSpPr>
            <a:spLocks noGrp="1"/>
          </p:cNvSpPr>
          <p:nvPr>
            <p:ph type="body" idx="1"/>
          </p:nvPr>
        </p:nvSpPr>
        <p:spPr>
          <a:xfrm>
            <a:off x="313204" y="1181102"/>
            <a:ext cx="8516475" cy="3370263"/>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p:txBody>
      </p:sp>
    </p:spTree>
    <p:extLst>
      <p:ext uri="{BB962C8B-B14F-4D97-AF65-F5344CB8AC3E}">
        <p14:creationId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59" r:id="rId2"/>
    <p:sldLayoutId id="2147483665" r:id="rId3"/>
    <p:sldLayoutId id="2147483664" r:id="rId4"/>
    <p:sldLayoutId id="2147483661" r:id="rId5"/>
    <p:sldLayoutId id="2147483662" r:id="rId6"/>
    <p:sldLayoutId id="2147483663" r:id="rId7"/>
    <p:sldLayoutId id="2147483666" r:id="rId8"/>
    <p:sldLayoutId id="2147483716" r:id="rId9"/>
    <p:sldLayoutId id="2147483717" r:id="rId10"/>
    <p:sldLayoutId id="214748374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66C5EF-58A0-43EF-9BCC-E9FC58B662C8}"/>
              </a:ext>
            </a:extLst>
          </p:cNvPr>
          <p:cNvSpPr/>
          <p:nvPr userDrawn="1"/>
        </p:nvSpPr>
        <p:spPr>
          <a:xfrm>
            <a:off x="0" y="4781550"/>
            <a:ext cx="9144000" cy="76200"/>
          </a:xfrm>
          <a:prstGeom prst="rect">
            <a:avLst/>
          </a:prstGeom>
          <a:gradFill>
            <a:gsLst>
              <a:gs pos="0">
                <a:srgbClr val="034992"/>
              </a:gs>
              <a:gs pos="50000">
                <a:srgbClr val="147C80"/>
              </a:gs>
              <a:gs pos="100000">
                <a:srgbClr val="2ABC6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063C4C-F4D5-4E9F-B07E-892858B1DFB8}"/>
              </a:ext>
            </a:extLst>
          </p:cNvPr>
          <p:cNvSpPr/>
          <p:nvPr userDrawn="1"/>
        </p:nvSpPr>
        <p:spPr>
          <a:xfrm>
            <a:off x="0" y="4879740"/>
            <a:ext cx="9144000" cy="83820"/>
          </a:xfrm>
          <a:prstGeom prst="rect">
            <a:avLst/>
          </a:prstGeom>
          <a:gradFill>
            <a:gsLst>
              <a:gs pos="0">
                <a:srgbClr val="127483"/>
              </a:gs>
              <a:gs pos="50000">
                <a:srgbClr val="29B87A"/>
              </a:gs>
              <a:gs pos="100000">
                <a:srgbClr val="33D36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53D9DD-47D6-4737-BADE-1CD4A6ED4518}"/>
              </a:ext>
            </a:extLst>
          </p:cNvPr>
          <p:cNvSpPr/>
          <p:nvPr userDrawn="1"/>
        </p:nvSpPr>
        <p:spPr>
          <a:xfrm>
            <a:off x="0" y="562109"/>
            <a:ext cx="9144000" cy="2844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older 6">
            <a:extLst>
              <a:ext uri="{FF2B5EF4-FFF2-40B4-BE49-F238E27FC236}">
                <a16:creationId xmlns:a16="http://schemas.microsoft.com/office/drawing/2014/main" id="{7DF75A19-E44C-4DBE-B744-90619F057401}"/>
              </a:ext>
            </a:extLst>
          </p:cNvPr>
          <p:cNvSpPr>
            <a:spLocks noGrp="1"/>
          </p:cNvSpPr>
          <p:nvPr>
            <p:ph type="sldNum" sz="quarter" idx="4"/>
          </p:nvPr>
        </p:nvSpPr>
        <p:spPr>
          <a:xfrm>
            <a:off x="6934200" y="4963560"/>
            <a:ext cx="2103120" cy="179940"/>
          </a:xfrm>
          <a:prstGeom prst="rect">
            <a:avLst/>
          </a:prstGeom>
          <a:ln>
            <a:noFill/>
          </a:ln>
        </p:spPr>
        <p:txBody>
          <a:bodyPr lIns="0" tIns="0" rIns="0" bIns="0"/>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437262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36.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www.coursera.org/lecture/language-processing/get-to-the-point-summarization-with-pointer-generator-networks-RhxPO" TargetMode="External"/><Relationship Id="rId13" Type="http://schemas.openxmlformats.org/officeDocument/2006/relationships/hyperlink" Target="https://en.wikipedia.org/wiki/ROUGE_(metric)" TargetMode="External"/><Relationship Id="rId18" Type="http://schemas.openxmlformats.org/officeDocument/2006/relationships/hyperlink" Target="https://www.sciencedirect.com/science/article/abs/pii/S0306457318306241" TargetMode="External"/><Relationship Id="rId3" Type="http://schemas.openxmlformats.org/officeDocument/2006/relationships/image" Target="../media/image56.svg"/><Relationship Id="rId21" Type="http://schemas.openxmlformats.org/officeDocument/2006/relationships/hyperlink" Target="https://medium.com/giscle/setting-up-a-google-cloud-instance-for-deep-learning-d182256cb894" TargetMode="External"/><Relationship Id="rId7" Type="http://schemas.openxmlformats.org/officeDocument/2006/relationships/hyperlink" Target="https://medium.com/@abhinaya08/data-scientists-guide-to-summarization-dde46b30b4c3" TargetMode="External"/><Relationship Id="rId12" Type="http://schemas.openxmlformats.org/officeDocument/2006/relationships/hyperlink" Target="https://arxiv.org/pdf/1704.04368.pdf" TargetMode="External"/><Relationship Id="rId17" Type="http://schemas.openxmlformats.org/officeDocument/2006/relationships/hyperlink" Target="https://towardsdatascience.com/evaluating-text-output-in-nlp-bleu-at-your-own-risk-e8609665a213" TargetMode="External"/><Relationship Id="rId2" Type="http://schemas.openxmlformats.org/officeDocument/2006/relationships/image" Target="../media/image55.png"/><Relationship Id="rId16" Type="http://schemas.openxmlformats.org/officeDocument/2006/relationships/hyperlink" Target="https://medium.com/mlreview/understanding-lstm-and-its-diagrams-37e2f46f1714" TargetMode="External"/><Relationship Id="rId20" Type="http://schemas.openxmlformats.org/officeDocument/2006/relationships/hyperlink" Target="https://github.com/JafferWilson/Process-Data-of-CNN-DailyMail" TargetMode="External"/><Relationship Id="rId1" Type="http://schemas.openxmlformats.org/officeDocument/2006/relationships/slideLayout" Target="../slideLayouts/slideLayout13.xml"/><Relationship Id="rId6" Type="http://schemas.openxmlformats.org/officeDocument/2006/relationships/hyperlink" Target="https://machinelearningmastery.com/prepare-news-articles-text-summarization/" TargetMode="External"/><Relationship Id="rId11" Type="http://schemas.openxmlformats.org/officeDocument/2006/relationships/hyperlink" Target="https://towardsdatascience.com/text-summarization-using-deep-learning-6e379ed2e89c" TargetMode="External"/><Relationship Id="rId5" Type="http://schemas.openxmlformats.org/officeDocument/2006/relationships/hyperlink" Target="https://github.com/abisee/pointer-generator" TargetMode="External"/><Relationship Id="rId15" Type="http://schemas.openxmlformats.org/officeDocument/2006/relationships/hyperlink" Target="https://arxiv.org/pdf/1707.02268.pdf" TargetMode="External"/><Relationship Id="rId10" Type="http://schemas.openxmlformats.org/officeDocument/2006/relationships/hyperlink" Target="https://towardsdatascience.com/illustrated-guide-to-lstms-and-gru-s-a-step-by-step-explanation-44e9eb85bf21" TargetMode="External"/><Relationship Id="rId19" Type="http://schemas.openxmlformats.org/officeDocument/2006/relationships/hyperlink" Target="https://github.com/abisee/cnn-dailymail" TargetMode="External"/><Relationship Id="rId4" Type="http://schemas.openxmlformats.org/officeDocument/2006/relationships/hyperlink" Target="http://www.abigailsee.com/2017/04/16/taming-rnns-for-better-summarization.html" TargetMode="External"/><Relationship Id="rId9" Type="http://schemas.openxmlformats.org/officeDocument/2006/relationships/hyperlink" Target="https://stackoverflow.com/questions/38045290/text-summarization-evaluation-bleu-vs-rouge" TargetMode="External"/><Relationship Id="rId14" Type="http://schemas.openxmlformats.org/officeDocument/2006/relationships/hyperlink" Target="https://towardsdatascience.com/understanding-encoder-decoder-sequence-to-sequence-model-679e04af4346"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researchgate.net/publication/231901086_SUMMAC_a_text_summarization_evaluation" TargetMode="External"/><Relationship Id="rId13" Type="http://schemas.openxmlformats.org/officeDocument/2006/relationships/hyperlink" Target="http://home.iitk.ac.in/~soumye/cs498a/report.pdf" TargetMode="External"/><Relationship Id="rId18" Type="http://schemas.openxmlformats.org/officeDocument/2006/relationships/hyperlink" Target="http://www.cai.sk/ojs/index.php/cai/article/viewFile/37/24" TargetMode="External"/><Relationship Id="rId3" Type="http://schemas.openxmlformats.org/officeDocument/2006/relationships/image" Target="../media/image56.svg"/><Relationship Id="rId7" Type="http://schemas.openxmlformats.org/officeDocument/2006/relationships/hyperlink" Target="https://www.researchgate.net/publication/220106310_Evaluation_Measures_for_Text_Summarization" TargetMode="External"/><Relationship Id="rId12" Type="http://schemas.openxmlformats.org/officeDocument/2006/relationships/hyperlink" Target="https://github.com/kenlimmj/rouge" TargetMode="External"/><Relationship Id="rId17" Type="http://schemas.openxmlformats.org/officeDocument/2006/relationships/hyperlink" Target="https://www.cis.upenn.edu/~nenkova/papers/sumEval.pdf" TargetMode="External"/><Relationship Id="rId2" Type="http://schemas.openxmlformats.org/officeDocument/2006/relationships/image" Target="../media/image55.png"/><Relationship Id="rId16" Type="http://schemas.openxmlformats.org/officeDocument/2006/relationships/hyperlink" Target="https://www.mdpi.com/2078-2489/11/2/78/htm" TargetMode="External"/><Relationship Id="rId1" Type="http://schemas.openxmlformats.org/officeDocument/2006/relationships/slideLayout" Target="../slideLayouts/slideLayout13.xml"/><Relationship Id="rId6" Type="http://schemas.openxmlformats.org/officeDocument/2006/relationships/hyperlink" Target="https://journals.plos.org/plosone/article?id=10.1371/journal.pone.0115671" TargetMode="External"/><Relationship Id="rId11" Type="http://schemas.openxmlformats.org/officeDocument/2006/relationships/hyperlink" Target="https://www.researchgate.net/publication/338521721_Text_Summarization_Method_based_on_Double_Attention_Pointer_Network" TargetMode="External"/><Relationship Id="rId5" Type="http://schemas.openxmlformats.org/officeDocument/2006/relationships/hyperlink" Target="https://www.microsoft.com/en-us/research/wp-content/uploads/2016/07/was2004.pdf" TargetMode="External"/><Relationship Id="rId15" Type="http://schemas.openxmlformats.org/officeDocument/2006/relationships/hyperlink" Target="https://ieeexplore.ieee.org/document/7764406" TargetMode="External"/><Relationship Id="rId10" Type="http://schemas.openxmlformats.org/officeDocument/2006/relationships/hyperlink" Target="https://arxiv.org/ftp/arxiv/papers/1210/1210.4871.pdf" TargetMode="External"/><Relationship Id="rId19" Type="http://schemas.openxmlformats.org/officeDocument/2006/relationships/hyperlink" Target="https://www.technoarete.org/common_abstract/pdf/IJERCSE/v5/i4/Ext_04981.pdf" TargetMode="External"/><Relationship Id="rId4" Type="http://schemas.openxmlformats.org/officeDocument/2006/relationships/hyperlink" Target="http://kavita-ganesan.com/what-is-rouge-and-how-it-works-for-evaluation-of-summaries/#.W5LhLJNKidt/" TargetMode="External"/><Relationship Id="rId9" Type="http://schemas.openxmlformats.org/officeDocument/2006/relationships/hyperlink" Target="https://www.aclweb.org/anthology/D19-1051.pdf" TargetMode="External"/><Relationship Id="rId14" Type="http://schemas.openxmlformats.org/officeDocument/2006/relationships/hyperlink" Target="https://www.tensorflow.org/datasets/catalog/cnn_dailymai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hyperlink" Target="https://nyu.box.com/s/derkw9ujca8bx38stuy8jo1d76ar1r6f" TargetMode="External"/><Relationship Id="rId3" Type="http://schemas.openxmlformats.org/officeDocument/2006/relationships/hyperlink" Target="https://drive.google.com/uc?export=download&amp;id=0BwmD_VLjROrfTTljRDVZMFJnVWM" TargetMode="External"/><Relationship Id="rId7" Type="http://schemas.openxmlformats.org/officeDocument/2006/relationships/hyperlink" Target="https://drive.google.com/uc?export=download&amp;id=0BwmD_VLjROrfM1BxdkxVaTY2bWs" TargetMode="External"/><Relationship Id="rId2" Type="http://schemas.openxmlformats.org/officeDocument/2006/relationships/image" Target="../media/image20.jpg"/><Relationship Id="rId1" Type="http://schemas.openxmlformats.org/officeDocument/2006/relationships/slideLayout" Target="../slideLayouts/slideLayout13.xml"/><Relationship Id="rId6" Type="http://schemas.openxmlformats.org/officeDocument/2006/relationships/hyperlink" Target="https://drive.google.com/uc?export=download&amp;id=0BwmD_VLjROrfN0xhTDVteGQ3eG8" TargetMode="External"/><Relationship Id="rId5" Type="http://schemas.openxmlformats.org/officeDocument/2006/relationships/hyperlink" Target="https://nyu.box.com/s/m1iw24cudp1l99krnj46qz97uhbecvvf" TargetMode="External"/><Relationship Id="rId4" Type="http://schemas.openxmlformats.org/officeDocument/2006/relationships/hyperlink" Target="https://drive.google.com/uc?export=download&amp;id=0BwmD_VLjROrfTHk4NFg2SndKcj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28650" y="1308436"/>
            <a:ext cx="5238750" cy="1790700"/>
          </a:xfrm>
        </p:spPr>
        <p:txBody>
          <a:bodyPr/>
          <a:lstStyle/>
          <a:p>
            <a:r>
              <a:rPr lang="cy-GB" dirty="0"/>
              <a:t>Text Summarization </a:t>
            </a:r>
            <a:endParaRPr lang="en-US" dirty="0"/>
          </a:p>
        </p:txBody>
      </p:sp>
      <p:sp>
        <p:nvSpPr>
          <p:cNvPr id="8" name="Subtitle 7"/>
          <p:cNvSpPr>
            <a:spLocks noGrp="1"/>
          </p:cNvSpPr>
          <p:nvPr>
            <p:ph type="subTitle" idx="1"/>
          </p:nvPr>
        </p:nvSpPr>
        <p:spPr>
          <a:xfrm>
            <a:off x="642939" y="3655611"/>
            <a:ext cx="6858000" cy="703721"/>
          </a:xfrm>
        </p:spPr>
        <p:txBody>
          <a:bodyPr/>
          <a:lstStyle/>
          <a:p>
            <a:r>
              <a:rPr lang="cy-GB" dirty="0"/>
              <a:t>PGP AIML Batch 2018-20</a:t>
            </a:r>
            <a:endParaRPr lang="en-US" dirty="0"/>
          </a:p>
        </p:txBody>
      </p:sp>
      <p:pic>
        <p:nvPicPr>
          <p:cNvPr id="2" name="Picture 1">
            <a:extLst>
              <a:ext uri="{FF2B5EF4-FFF2-40B4-BE49-F238E27FC236}">
                <a16:creationId xmlns:a16="http://schemas.microsoft.com/office/drawing/2014/main" id="{0D0FCFA8-8C46-4480-B6AE-79A06A61AD8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00837" y="0"/>
            <a:ext cx="2443163" cy="564841"/>
          </a:xfrm>
          <a:prstGeom prst="rect">
            <a:avLst/>
          </a:prstGeom>
        </p:spPr>
      </p:pic>
      <p:sp>
        <p:nvSpPr>
          <p:cNvPr id="26" name="Rectangle 25">
            <a:extLst>
              <a:ext uri="{FF2B5EF4-FFF2-40B4-BE49-F238E27FC236}">
                <a16:creationId xmlns:a16="http://schemas.microsoft.com/office/drawing/2014/main" id="{94BEF6C2-3B9F-4342-BDBD-A8B8DE2F3D37}"/>
              </a:ext>
            </a:extLst>
          </p:cNvPr>
          <p:cNvSpPr/>
          <p:nvPr/>
        </p:nvSpPr>
        <p:spPr>
          <a:xfrm>
            <a:off x="642939" y="4248150"/>
            <a:ext cx="2176461" cy="820057"/>
          </a:xfrm>
          <a:prstGeom prst="rect">
            <a:avLst/>
          </a:prstGeom>
          <a:solidFill>
            <a:schemeClr val="bg1">
              <a:lumMod val="9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0000"/>
                </a:solidFill>
              </a:rPr>
              <a:t>Team Members</a:t>
            </a:r>
          </a:p>
          <a:p>
            <a:pPr marL="171450" indent="-171450">
              <a:buFont typeface="Arial" panose="020B0604020202020204" pitchFamily="34" charset="0"/>
              <a:buChar char="•"/>
            </a:pPr>
            <a:r>
              <a:rPr lang="en-US" sz="1100" dirty="0" err="1">
                <a:solidFill>
                  <a:srgbClr val="000000"/>
                </a:solidFill>
              </a:rPr>
              <a:t>Satvik</a:t>
            </a:r>
            <a:r>
              <a:rPr lang="en-US" sz="1100" dirty="0">
                <a:solidFill>
                  <a:srgbClr val="000000"/>
                </a:solidFill>
              </a:rPr>
              <a:t> Thakur</a:t>
            </a:r>
          </a:p>
          <a:p>
            <a:pPr marL="171450" indent="-171450">
              <a:buFont typeface="Arial" panose="020B0604020202020204" pitchFamily="34" charset="0"/>
              <a:buChar char="•"/>
            </a:pPr>
            <a:r>
              <a:rPr lang="en-US" sz="1100" dirty="0">
                <a:solidFill>
                  <a:srgbClr val="000000"/>
                </a:solidFill>
              </a:rPr>
              <a:t>Ujjwal Tandon</a:t>
            </a:r>
          </a:p>
          <a:p>
            <a:pPr marL="171450" indent="-171450">
              <a:buFont typeface="Arial" panose="020B0604020202020204" pitchFamily="34" charset="0"/>
              <a:buChar char="•"/>
            </a:pPr>
            <a:r>
              <a:rPr lang="en-US" sz="1100" dirty="0">
                <a:solidFill>
                  <a:srgbClr val="000000"/>
                </a:solidFill>
              </a:rPr>
              <a:t>Shubham </a:t>
            </a:r>
            <a:r>
              <a:rPr lang="en-US" sz="1100" dirty="0" err="1">
                <a:solidFill>
                  <a:srgbClr val="000000"/>
                </a:solidFill>
              </a:rPr>
              <a:t>Rohatagi</a:t>
            </a:r>
            <a:endParaRPr lang="en-US" sz="1100" dirty="0">
              <a:solidFill>
                <a:srgbClr val="000000"/>
              </a:solidFill>
            </a:endParaRPr>
          </a:p>
          <a:p>
            <a:pPr marL="171450" indent="-171450">
              <a:buFont typeface="Arial" panose="020B0604020202020204" pitchFamily="34" charset="0"/>
              <a:buChar char="•"/>
            </a:pPr>
            <a:r>
              <a:rPr lang="en-US" sz="1100" dirty="0">
                <a:solidFill>
                  <a:srgbClr val="000000"/>
                </a:solidFill>
              </a:rPr>
              <a:t>Gautam Gupta</a:t>
            </a:r>
          </a:p>
        </p:txBody>
      </p:sp>
      <p:pic>
        <p:nvPicPr>
          <p:cNvPr id="28" name="Picture 27">
            <a:extLst>
              <a:ext uri="{FF2B5EF4-FFF2-40B4-BE49-F238E27FC236}">
                <a16:creationId xmlns:a16="http://schemas.microsoft.com/office/drawing/2014/main" id="{F5451277-28CB-4BA2-838D-379B4E80E193}"/>
              </a:ext>
            </a:extLst>
          </p:cNvPr>
          <p:cNvPicPr>
            <a:picLocks noChangeAspect="1"/>
          </p:cNvPicPr>
          <p:nvPr/>
        </p:nvPicPr>
        <p:blipFill rotWithShape="1">
          <a:blip r:embed="rId3"/>
          <a:srcRect b="10714"/>
          <a:stretch/>
        </p:blipFill>
        <p:spPr>
          <a:xfrm>
            <a:off x="5867400" y="3051810"/>
            <a:ext cx="3097297" cy="1905000"/>
          </a:xfrm>
          <a:prstGeom prst="rect">
            <a:avLst/>
          </a:prstGeom>
        </p:spPr>
      </p:pic>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Exploratory Data Analysis </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10</a:t>
            </a:fld>
            <a:endParaRPr lang="en-US" sz="1100" dirty="0">
              <a:solidFill>
                <a:prstClr val="black">
                  <a:tint val="75000"/>
                </a:prstClr>
              </a:solidFill>
            </a:endParaRPr>
          </a:p>
        </p:txBody>
      </p:sp>
      <p:sp>
        <p:nvSpPr>
          <p:cNvPr id="17" name="TextBox 16">
            <a:extLst>
              <a:ext uri="{FF2B5EF4-FFF2-40B4-BE49-F238E27FC236}">
                <a16:creationId xmlns:a16="http://schemas.microsoft.com/office/drawing/2014/main" id="{3F8EFE66-FB95-4557-83ED-2B01ECB0CB99}"/>
              </a:ext>
            </a:extLst>
          </p:cNvPr>
          <p:cNvSpPr txBox="1"/>
          <p:nvPr/>
        </p:nvSpPr>
        <p:spPr>
          <a:xfrm>
            <a:off x="228600" y="553819"/>
            <a:ext cx="8534400" cy="584775"/>
          </a:xfrm>
          <a:prstGeom prst="rect">
            <a:avLst/>
          </a:prstGeom>
          <a:noFill/>
        </p:spPr>
        <p:txBody>
          <a:bodyPr wrap="square" rtlCol="0">
            <a:spAutoFit/>
          </a:bodyPr>
          <a:lstStyle/>
          <a:p>
            <a:r>
              <a:rPr lang="en-US" sz="1600" i="1" dirty="0"/>
              <a:t>Graphs showing top </a:t>
            </a:r>
            <a:r>
              <a:rPr lang="en-US" sz="1600" b="1" i="1" dirty="0"/>
              <a:t>bi-grams</a:t>
            </a:r>
            <a:r>
              <a:rPr lang="en-US" sz="1600" i="1" dirty="0"/>
              <a:t> count distribution in document and summary text for the sample considered</a:t>
            </a:r>
          </a:p>
        </p:txBody>
      </p:sp>
      <p:sp>
        <p:nvSpPr>
          <p:cNvPr id="18" name="object 19">
            <a:extLst>
              <a:ext uri="{FF2B5EF4-FFF2-40B4-BE49-F238E27FC236}">
                <a16:creationId xmlns:a16="http://schemas.microsoft.com/office/drawing/2014/main" id="{F44B2548-DDAA-464C-A502-ADDE3047D501}"/>
              </a:ext>
            </a:extLst>
          </p:cNvPr>
          <p:cNvSpPr>
            <a:spLocks noChangeAspect="1"/>
          </p:cNvSpPr>
          <p:nvPr/>
        </p:nvSpPr>
        <p:spPr>
          <a:xfrm>
            <a:off x="7365795" y="99699"/>
            <a:ext cx="1702005" cy="300351"/>
          </a:xfrm>
          <a:prstGeom prst="rect">
            <a:avLst/>
          </a:prstGeom>
          <a:blipFill>
            <a:blip r:embed="rId2"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06AC5475-D16E-4B49-A3D2-4CB2674C8A53}"/>
              </a:ext>
            </a:extLst>
          </p:cNvPr>
          <p:cNvPicPr/>
          <p:nvPr/>
        </p:nvPicPr>
        <p:blipFill>
          <a:blip r:embed="rId3">
            <a:extLst>
              <a:ext uri="{28A0092B-C50C-407E-A947-70E740481C1C}">
                <a14:useLocalDpi xmlns:a14="http://schemas.microsoft.com/office/drawing/2010/main" val="0"/>
              </a:ext>
            </a:extLst>
          </a:blip>
          <a:stretch>
            <a:fillRect/>
          </a:stretch>
        </p:blipFill>
        <p:spPr>
          <a:xfrm>
            <a:off x="304801" y="1200150"/>
            <a:ext cx="4267199" cy="2077720"/>
          </a:xfrm>
          <a:prstGeom prst="rect">
            <a:avLst/>
          </a:prstGeom>
        </p:spPr>
      </p:pic>
      <p:pic>
        <p:nvPicPr>
          <p:cNvPr id="19" name="Picture 18">
            <a:extLst>
              <a:ext uri="{FF2B5EF4-FFF2-40B4-BE49-F238E27FC236}">
                <a16:creationId xmlns:a16="http://schemas.microsoft.com/office/drawing/2014/main" id="{B0BFD24C-C75B-45D5-9DFF-47029F3F37A4}"/>
              </a:ext>
            </a:extLst>
          </p:cNvPr>
          <p:cNvPicPr/>
          <p:nvPr/>
        </p:nvPicPr>
        <p:blipFill>
          <a:blip r:embed="rId4">
            <a:extLst>
              <a:ext uri="{28A0092B-C50C-407E-A947-70E740481C1C}">
                <a14:useLocalDpi xmlns:a14="http://schemas.microsoft.com/office/drawing/2010/main" val="0"/>
              </a:ext>
            </a:extLst>
          </a:blip>
          <a:stretch>
            <a:fillRect/>
          </a:stretch>
        </p:blipFill>
        <p:spPr>
          <a:xfrm>
            <a:off x="4572000" y="2401065"/>
            <a:ext cx="4495800" cy="2077720"/>
          </a:xfrm>
          <a:prstGeom prst="rect">
            <a:avLst/>
          </a:prstGeom>
        </p:spPr>
      </p:pic>
      <p:sp>
        <p:nvSpPr>
          <p:cNvPr id="9" name="TextBox 8">
            <a:extLst>
              <a:ext uri="{FF2B5EF4-FFF2-40B4-BE49-F238E27FC236}">
                <a16:creationId xmlns:a16="http://schemas.microsoft.com/office/drawing/2014/main" id="{E8521CAD-2C89-4E6E-9A1E-158DCFD574D8}"/>
              </a:ext>
            </a:extLst>
          </p:cNvPr>
          <p:cNvSpPr txBox="1"/>
          <p:nvPr/>
        </p:nvSpPr>
        <p:spPr>
          <a:xfrm>
            <a:off x="1828800" y="3257550"/>
            <a:ext cx="977566" cy="256536"/>
          </a:xfrm>
          <a:prstGeom prst="rect">
            <a:avLst/>
          </a:prstGeom>
          <a:noFill/>
        </p:spPr>
        <p:txBody>
          <a:bodyPr wrap="square" rtlCol="0">
            <a:noAutofit/>
          </a:bodyPr>
          <a:lstStyle/>
          <a:p>
            <a:pPr algn="ctr"/>
            <a:r>
              <a:rPr lang="en-US" sz="1100" b="1" dirty="0"/>
              <a:t>Document</a:t>
            </a:r>
          </a:p>
        </p:txBody>
      </p:sp>
      <p:sp>
        <p:nvSpPr>
          <p:cNvPr id="12" name="TextBox 11">
            <a:extLst>
              <a:ext uri="{FF2B5EF4-FFF2-40B4-BE49-F238E27FC236}">
                <a16:creationId xmlns:a16="http://schemas.microsoft.com/office/drawing/2014/main" id="{D7377C18-8ABC-4DBB-A0ED-544A7279D916}"/>
              </a:ext>
            </a:extLst>
          </p:cNvPr>
          <p:cNvSpPr txBox="1"/>
          <p:nvPr/>
        </p:nvSpPr>
        <p:spPr>
          <a:xfrm>
            <a:off x="6521617" y="4461413"/>
            <a:ext cx="977566" cy="256536"/>
          </a:xfrm>
          <a:prstGeom prst="rect">
            <a:avLst/>
          </a:prstGeom>
          <a:noFill/>
        </p:spPr>
        <p:txBody>
          <a:bodyPr wrap="square" rtlCol="0">
            <a:noAutofit/>
          </a:bodyPr>
          <a:lstStyle/>
          <a:p>
            <a:pPr algn="ctr"/>
            <a:r>
              <a:rPr lang="en-US" sz="1100" b="1" dirty="0"/>
              <a:t>Summary</a:t>
            </a:r>
          </a:p>
        </p:txBody>
      </p:sp>
    </p:spTree>
    <p:extLst>
      <p:ext uri="{BB962C8B-B14F-4D97-AF65-F5344CB8AC3E}">
        <p14:creationId xmlns:p14="http://schemas.microsoft.com/office/powerpoint/2010/main" val="170780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B5A9524-A4F7-4469-A1FD-758530F22C81}"/>
              </a:ext>
            </a:extLst>
          </p:cNvPr>
          <p:cNvPicPr/>
          <p:nvPr/>
        </p:nvPicPr>
        <p:blipFill>
          <a:blip r:embed="rId2">
            <a:extLst>
              <a:ext uri="{28A0092B-C50C-407E-A947-70E740481C1C}">
                <a14:useLocalDpi xmlns:a14="http://schemas.microsoft.com/office/drawing/2010/main" val="0"/>
              </a:ext>
            </a:extLst>
          </a:blip>
          <a:stretch>
            <a:fillRect/>
          </a:stretch>
        </p:blipFill>
        <p:spPr>
          <a:xfrm>
            <a:off x="4572001" y="2291944"/>
            <a:ext cx="4495800" cy="2184806"/>
          </a:xfrm>
          <a:prstGeom prst="rect">
            <a:avLst/>
          </a:prstGeom>
        </p:spPr>
      </p:pic>
      <p:pic>
        <p:nvPicPr>
          <p:cNvPr id="8" name="Picture 7">
            <a:extLst>
              <a:ext uri="{FF2B5EF4-FFF2-40B4-BE49-F238E27FC236}">
                <a16:creationId xmlns:a16="http://schemas.microsoft.com/office/drawing/2014/main" id="{1D28AE95-D23B-4A28-A17E-819F38A2CECD}"/>
              </a:ext>
            </a:extLst>
          </p:cNvPr>
          <p:cNvPicPr/>
          <p:nvPr/>
        </p:nvPicPr>
        <p:blipFill>
          <a:blip r:embed="rId3">
            <a:extLst>
              <a:ext uri="{28A0092B-C50C-407E-A947-70E740481C1C}">
                <a14:useLocalDpi xmlns:a14="http://schemas.microsoft.com/office/drawing/2010/main" val="0"/>
              </a:ext>
            </a:extLst>
          </a:blip>
          <a:stretch>
            <a:fillRect/>
          </a:stretch>
        </p:blipFill>
        <p:spPr>
          <a:xfrm>
            <a:off x="304801" y="1200150"/>
            <a:ext cx="4267199" cy="2077720"/>
          </a:xfrm>
          <a:prstGeom prst="rect">
            <a:avLst/>
          </a:prstGeom>
        </p:spPr>
      </p:pic>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Exploratory Data Analysis </a:t>
            </a:r>
            <a:endParaRPr lang="en-US" sz="2400" b="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11</a:t>
            </a:fld>
            <a:endParaRPr lang="en-US" sz="1100" dirty="0">
              <a:solidFill>
                <a:prstClr val="black">
                  <a:tint val="75000"/>
                </a:prstClr>
              </a:solidFill>
            </a:endParaRPr>
          </a:p>
        </p:txBody>
      </p:sp>
      <p:sp>
        <p:nvSpPr>
          <p:cNvPr id="17" name="TextBox 16">
            <a:extLst>
              <a:ext uri="{FF2B5EF4-FFF2-40B4-BE49-F238E27FC236}">
                <a16:creationId xmlns:a16="http://schemas.microsoft.com/office/drawing/2014/main" id="{3F8EFE66-FB95-4557-83ED-2B01ECB0CB99}"/>
              </a:ext>
            </a:extLst>
          </p:cNvPr>
          <p:cNvSpPr txBox="1"/>
          <p:nvPr/>
        </p:nvSpPr>
        <p:spPr>
          <a:xfrm>
            <a:off x="228600" y="553819"/>
            <a:ext cx="8534400" cy="584775"/>
          </a:xfrm>
          <a:prstGeom prst="rect">
            <a:avLst/>
          </a:prstGeom>
          <a:noFill/>
        </p:spPr>
        <p:txBody>
          <a:bodyPr wrap="square" rtlCol="0">
            <a:spAutoFit/>
          </a:bodyPr>
          <a:lstStyle/>
          <a:p>
            <a:r>
              <a:rPr lang="en-US" sz="1600" i="1" dirty="0"/>
              <a:t>Graphs showing top </a:t>
            </a:r>
            <a:r>
              <a:rPr lang="en-US" sz="1600" b="1" i="1" dirty="0"/>
              <a:t>tri-grams </a:t>
            </a:r>
            <a:r>
              <a:rPr lang="en-US" sz="1600" i="1" dirty="0"/>
              <a:t>count distribution in document and summary text for the sample considered</a:t>
            </a:r>
          </a:p>
        </p:txBody>
      </p:sp>
      <p:sp>
        <p:nvSpPr>
          <p:cNvPr id="18" name="object 19">
            <a:extLst>
              <a:ext uri="{FF2B5EF4-FFF2-40B4-BE49-F238E27FC236}">
                <a16:creationId xmlns:a16="http://schemas.microsoft.com/office/drawing/2014/main" id="{F44B2548-DDAA-464C-A502-ADDE3047D501}"/>
              </a:ext>
            </a:extLst>
          </p:cNvPr>
          <p:cNvSpPr>
            <a:spLocks noChangeAspect="1"/>
          </p:cNvSpPr>
          <p:nvPr/>
        </p:nvSpPr>
        <p:spPr>
          <a:xfrm>
            <a:off x="7365795" y="99699"/>
            <a:ext cx="1702005" cy="300351"/>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49C16B45-CA37-44B9-A3CC-4C8BA9D4B2E3}"/>
              </a:ext>
            </a:extLst>
          </p:cNvPr>
          <p:cNvSpPr txBox="1"/>
          <p:nvPr/>
        </p:nvSpPr>
        <p:spPr>
          <a:xfrm>
            <a:off x="1828800" y="3257550"/>
            <a:ext cx="977566" cy="256536"/>
          </a:xfrm>
          <a:prstGeom prst="rect">
            <a:avLst/>
          </a:prstGeom>
          <a:noFill/>
        </p:spPr>
        <p:txBody>
          <a:bodyPr wrap="square" rtlCol="0">
            <a:noAutofit/>
          </a:bodyPr>
          <a:lstStyle/>
          <a:p>
            <a:pPr algn="ctr"/>
            <a:r>
              <a:rPr lang="en-US" sz="1100" b="1" dirty="0"/>
              <a:t>Document</a:t>
            </a:r>
          </a:p>
        </p:txBody>
      </p:sp>
      <p:sp>
        <p:nvSpPr>
          <p:cNvPr id="10" name="TextBox 9">
            <a:extLst>
              <a:ext uri="{FF2B5EF4-FFF2-40B4-BE49-F238E27FC236}">
                <a16:creationId xmlns:a16="http://schemas.microsoft.com/office/drawing/2014/main" id="{DE2E9071-6490-4465-9EDA-BC7C3B59EA8A}"/>
              </a:ext>
            </a:extLst>
          </p:cNvPr>
          <p:cNvSpPr txBox="1"/>
          <p:nvPr/>
        </p:nvSpPr>
        <p:spPr>
          <a:xfrm>
            <a:off x="6521617" y="4461413"/>
            <a:ext cx="977566" cy="256536"/>
          </a:xfrm>
          <a:prstGeom prst="rect">
            <a:avLst/>
          </a:prstGeom>
          <a:noFill/>
        </p:spPr>
        <p:txBody>
          <a:bodyPr wrap="square" rtlCol="0">
            <a:noAutofit/>
          </a:bodyPr>
          <a:lstStyle/>
          <a:p>
            <a:pPr algn="ctr"/>
            <a:r>
              <a:rPr lang="en-US" sz="1100" b="1" dirty="0"/>
              <a:t>Summary</a:t>
            </a:r>
          </a:p>
        </p:txBody>
      </p:sp>
    </p:spTree>
    <p:extLst>
      <p:ext uri="{BB962C8B-B14F-4D97-AF65-F5344CB8AC3E}">
        <p14:creationId xmlns:p14="http://schemas.microsoft.com/office/powerpoint/2010/main" val="2948532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Baseline algorithm</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12</a:t>
            </a:fld>
            <a:endParaRPr lang="en-US" sz="1100" dirty="0">
              <a:solidFill>
                <a:prstClr val="black">
                  <a:tint val="75000"/>
                </a:prstClr>
              </a:solidFill>
            </a:endParaRPr>
          </a:p>
        </p:txBody>
      </p:sp>
      <p:pic>
        <p:nvPicPr>
          <p:cNvPr id="4" name="Picture 3">
            <a:extLst>
              <a:ext uri="{FF2B5EF4-FFF2-40B4-BE49-F238E27FC236}">
                <a16:creationId xmlns:a16="http://schemas.microsoft.com/office/drawing/2014/main" id="{5BC4EED9-226C-4321-940E-52EE91C3E8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0372" y="115430"/>
            <a:ext cx="368440" cy="368440"/>
          </a:xfrm>
          <a:prstGeom prst="rect">
            <a:avLst/>
          </a:prstGeom>
        </p:spPr>
      </p:pic>
      <p:pic>
        <p:nvPicPr>
          <p:cNvPr id="5" name="Picture 4">
            <a:extLst>
              <a:ext uri="{FF2B5EF4-FFF2-40B4-BE49-F238E27FC236}">
                <a16:creationId xmlns:a16="http://schemas.microsoft.com/office/drawing/2014/main" id="{65FB5505-2C27-48B1-8496-9373408652ED}"/>
              </a:ext>
            </a:extLst>
          </p:cNvPr>
          <p:cNvPicPr/>
          <p:nvPr/>
        </p:nvPicPr>
        <p:blipFill>
          <a:blip r:embed="rId3"/>
          <a:stretch>
            <a:fillRect/>
          </a:stretch>
        </p:blipFill>
        <p:spPr>
          <a:xfrm>
            <a:off x="533400" y="1400388"/>
            <a:ext cx="3299460" cy="2174558"/>
          </a:xfrm>
          <a:prstGeom prst="rect">
            <a:avLst/>
          </a:prstGeom>
        </p:spPr>
      </p:pic>
      <p:sp>
        <p:nvSpPr>
          <p:cNvPr id="2" name="Rectangle 1">
            <a:extLst>
              <a:ext uri="{FF2B5EF4-FFF2-40B4-BE49-F238E27FC236}">
                <a16:creationId xmlns:a16="http://schemas.microsoft.com/office/drawing/2014/main" id="{B54153FE-97A9-4B40-BC9A-6003E5855DB4}"/>
              </a:ext>
            </a:extLst>
          </p:cNvPr>
          <p:cNvSpPr/>
          <p:nvPr/>
        </p:nvSpPr>
        <p:spPr>
          <a:xfrm>
            <a:off x="533400" y="1171788"/>
            <a:ext cx="2438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Recurrent neural network</a:t>
            </a:r>
          </a:p>
        </p:txBody>
      </p:sp>
      <p:pic>
        <p:nvPicPr>
          <p:cNvPr id="8" name="Picture 7">
            <a:extLst>
              <a:ext uri="{FF2B5EF4-FFF2-40B4-BE49-F238E27FC236}">
                <a16:creationId xmlns:a16="http://schemas.microsoft.com/office/drawing/2014/main" id="{F7980C83-F6CF-460F-B459-040D4CBEE276}"/>
              </a:ext>
            </a:extLst>
          </p:cNvPr>
          <p:cNvPicPr/>
          <p:nvPr/>
        </p:nvPicPr>
        <p:blipFill>
          <a:blip r:embed="rId4"/>
          <a:stretch>
            <a:fillRect/>
          </a:stretch>
        </p:blipFill>
        <p:spPr>
          <a:xfrm>
            <a:off x="5033607" y="1350964"/>
            <a:ext cx="3957993" cy="2273405"/>
          </a:xfrm>
          <a:prstGeom prst="rect">
            <a:avLst/>
          </a:prstGeom>
        </p:spPr>
      </p:pic>
      <p:sp>
        <p:nvSpPr>
          <p:cNvPr id="9" name="Rectangle 8">
            <a:extLst>
              <a:ext uri="{FF2B5EF4-FFF2-40B4-BE49-F238E27FC236}">
                <a16:creationId xmlns:a16="http://schemas.microsoft.com/office/drawing/2014/main" id="{0F229B0D-BE06-4B03-924F-739FE8FC915A}"/>
              </a:ext>
            </a:extLst>
          </p:cNvPr>
          <p:cNvSpPr/>
          <p:nvPr/>
        </p:nvSpPr>
        <p:spPr>
          <a:xfrm>
            <a:off x="5414607" y="1171788"/>
            <a:ext cx="2438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Attention Mechanism</a:t>
            </a:r>
          </a:p>
        </p:txBody>
      </p:sp>
      <p:sp>
        <p:nvSpPr>
          <p:cNvPr id="3" name="Cross 2">
            <a:extLst>
              <a:ext uri="{FF2B5EF4-FFF2-40B4-BE49-F238E27FC236}">
                <a16:creationId xmlns:a16="http://schemas.microsoft.com/office/drawing/2014/main" id="{D8F5AC63-E50E-40F4-AE04-EC5DB9AF2FB6}"/>
              </a:ext>
            </a:extLst>
          </p:cNvPr>
          <p:cNvSpPr/>
          <p:nvPr/>
        </p:nvSpPr>
        <p:spPr>
          <a:xfrm>
            <a:off x="4343400" y="2009988"/>
            <a:ext cx="685800" cy="685800"/>
          </a:xfrm>
          <a:prstGeom prst="plus">
            <a:avLst>
              <a:gd name="adj" fmla="val 3578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179470-3A5C-4E81-9C1A-B7F76E905AD7}"/>
              </a:ext>
            </a:extLst>
          </p:cNvPr>
          <p:cNvSpPr/>
          <p:nvPr/>
        </p:nvSpPr>
        <p:spPr>
          <a:xfrm>
            <a:off x="636270" y="3776769"/>
            <a:ext cx="7821930" cy="776181"/>
          </a:xfrm>
          <a:prstGeom prst="rect">
            <a:avLst/>
          </a:prstGeom>
          <a:solidFill>
            <a:srgbClr val="EDF2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lumMod val="85000"/>
                    <a:lumOff val="15000"/>
                  </a:schemeClr>
                </a:solidFill>
              </a:rPr>
              <a:t>This method had some flaws mainly explained below:</a:t>
            </a:r>
          </a:p>
          <a:p>
            <a:pPr marL="285750" indent="-285750">
              <a:buFont typeface="Arial" panose="020B0604020202020204" pitchFamily="34" charset="0"/>
              <a:buChar char="•"/>
            </a:pPr>
            <a:r>
              <a:rPr lang="en-US" sz="1400" dirty="0">
                <a:solidFill>
                  <a:schemeClr val="tx1">
                    <a:lumMod val="85000"/>
                    <a:lumOff val="15000"/>
                  </a:schemeClr>
                </a:solidFill>
              </a:rPr>
              <a:t>Reproduce factual details inaccurately especially for OOV words</a:t>
            </a:r>
          </a:p>
          <a:p>
            <a:pPr marL="285750" indent="-285750">
              <a:buFont typeface="Arial" panose="020B0604020202020204" pitchFamily="34" charset="0"/>
              <a:buChar char="•"/>
            </a:pPr>
            <a:r>
              <a:rPr lang="en-US" sz="1400" dirty="0">
                <a:solidFill>
                  <a:schemeClr val="tx1">
                    <a:lumMod val="85000"/>
                    <a:lumOff val="15000"/>
                  </a:schemeClr>
                </a:solidFill>
              </a:rPr>
              <a:t>Summaries repeat themselves</a:t>
            </a:r>
          </a:p>
        </p:txBody>
      </p:sp>
      <p:sp>
        <p:nvSpPr>
          <p:cNvPr id="11" name="TextBox 10">
            <a:extLst>
              <a:ext uri="{FF2B5EF4-FFF2-40B4-BE49-F238E27FC236}">
                <a16:creationId xmlns:a16="http://schemas.microsoft.com/office/drawing/2014/main" id="{CEDE66B3-EFFE-401F-83F5-15DD5763EFA4}"/>
              </a:ext>
            </a:extLst>
          </p:cNvPr>
          <p:cNvSpPr txBox="1"/>
          <p:nvPr/>
        </p:nvSpPr>
        <p:spPr>
          <a:xfrm>
            <a:off x="228600" y="553819"/>
            <a:ext cx="8534400" cy="338554"/>
          </a:xfrm>
          <a:prstGeom prst="rect">
            <a:avLst/>
          </a:prstGeom>
          <a:noFill/>
        </p:spPr>
        <p:txBody>
          <a:bodyPr wrap="square" rtlCol="0">
            <a:spAutoFit/>
          </a:bodyPr>
          <a:lstStyle/>
          <a:p>
            <a:r>
              <a:rPr lang="en-US" sz="1600" i="1" dirty="0"/>
              <a:t>Sequence to sequence model with attention</a:t>
            </a:r>
          </a:p>
        </p:txBody>
      </p:sp>
    </p:spTree>
    <p:extLst>
      <p:ext uri="{BB962C8B-B14F-4D97-AF65-F5344CB8AC3E}">
        <p14:creationId xmlns:p14="http://schemas.microsoft.com/office/powerpoint/2010/main" val="56403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Pointer Generator Network with coverage</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13</a:t>
            </a:fld>
            <a:endParaRPr lang="en-US" sz="1100" dirty="0">
              <a:solidFill>
                <a:prstClr val="black">
                  <a:tint val="75000"/>
                </a:prstClr>
              </a:solidFill>
            </a:endParaRPr>
          </a:p>
        </p:txBody>
      </p:sp>
      <p:pic>
        <p:nvPicPr>
          <p:cNvPr id="4" name="Picture 3">
            <a:extLst>
              <a:ext uri="{FF2B5EF4-FFF2-40B4-BE49-F238E27FC236}">
                <a16:creationId xmlns:a16="http://schemas.microsoft.com/office/drawing/2014/main" id="{5BC4EED9-226C-4321-940E-52EE91C3E8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0372" y="115430"/>
            <a:ext cx="368440" cy="368440"/>
          </a:xfrm>
          <a:prstGeom prst="rect">
            <a:avLst/>
          </a:prstGeom>
        </p:spPr>
      </p:pic>
      <p:sp>
        <p:nvSpPr>
          <p:cNvPr id="6" name="Rectangle 5">
            <a:extLst>
              <a:ext uri="{FF2B5EF4-FFF2-40B4-BE49-F238E27FC236}">
                <a16:creationId xmlns:a16="http://schemas.microsoft.com/office/drawing/2014/main" id="{553BF5C6-47DF-4947-BF91-6BD42BB6D0DE}"/>
              </a:ext>
            </a:extLst>
          </p:cNvPr>
          <p:cNvSpPr/>
          <p:nvPr/>
        </p:nvSpPr>
        <p:spPr>
          <a:xfrm>
            <a:off x="246528" y="1287515"/>
            <a:ext cx="8287871" cy="1348767"/>
          </a:xfrm>
          <a:prstGeom prst="rect">
            <a:avLst/>
          </a:prstGeom>
        </p:spPr>
        <p:txBody>
          <a:bodyPr wrap="square">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Pointer Generator Network</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IN" sz="1200" dirty="0">
                <a:latin typeface="Calibri" panose="020F0502020204030204" pitchFamily="34" charset="0"/>
                <a:ea typeface="Calibri" panose="020F0502020204030204" pitchFamily="34" charset="0"/>
                <a:cs typeface="Times New Roman" panose="02020603050405020304" pitchFamily="18" charset="0"/>
              </a:rPr>
              <a:t>This algorithm helps to solve the challenge of OOV words and factual </a:t>
            </a:r>
            <a:r>
              <a:rPr lang="en-IN" sz="1200" dirty="0" err="1">
                <a:latin typeface="Calibri" panose="020F0502020204030204" pitchFamily="34" charset="0"/>
                <a:ea typeface="Calibri" panose="020F0502020204030204" pitchFamily="34" charset="0"/>
                <a:cs typeface="Times New Roman" panose="02020603050405020304" pitchFamily="18" charset="0"/>
              </a:rPr>
              <a:t>errors.It</a:t>
            </a:r>
            <a:r>
              <a:rPr lang="en-IN" sz="1200" dirty="0">
                <a:latin typeface="Calibri" panose="020F0502020204030204" pitchFamily="34" charset="0"/>
                <a:ea typeface="Calibri" panose="020F0502020204030204" pitchFamily="34" charset="0"/>
                <a:cs typeface="Times New Roman" panose="02020603050405020304" pitchFamily="18" charset="0"/>
              </a:rPr>
              <a:t> works better for multi-sentence summaries. The basic idea is to choose between generating a word from the fixed vocabulary or copying one from the source document at each step of the generation. It brings in the power of extractive methods by pointing (</a:t>
            </a:r>
            <a:r>
              <a:rPr lang="en-IN" sz="1200" dirty="0" err="1">
                <a:latin typeface="Calibri" panose="020F0502020204030204" pitchFamily="34" charset="0"/>
                <a:ea typeface="Calibri" panose="020F0502020204030204" pitchFamily="34" charset="0"/>
                <a:cs typeface="Times New Roman" panose="02020603050405020304" pitchFamily="18" charset="0"/>
              </a:rPr>
              <a:t>Vinyals</a:t>
            </a:r>
            <a:r>
              <a:rPr lang="en-IN" sz="1200" dirty="0">
                <a:latin typeface="Calibri" panose="020F0502020204030204" pitchFamily="34" charset="0"/>
                <a:ea typeface="Calibri" panose="020F0502020204030204" pitchFamily="34" charset="0"/>
                <a:cs typeface="Times New Roman" panose="02020603050405020304" pitchFamily="18" charset="0"/>
              </a:rPr>
              <a:t> et al. [2015]). So for OOV words, simple generation would result in UNK, but here the network will copy the OOV from source text.  At each step we calculate generation probability </a:t>
            </a:r>
            <a:r>
              <a:rPr lang="en-IN" sz="1200" dirty="0" err="1">
                <a:latin typeface="Calibri" panose="020F0502020204030204" pitchFamily="34" charset="0"/>
                <a:ea typeface="Calibri" panose="020F0502020204030204" pitchFamily="34" charset="0"/>
                <a:cs typeface="Times New Roman" panose="02020603050405020304" pitchFamily="18" charset="0"/>
              </a:rPr>
              <a:t>pgen</a:t>
            </a:r>
            <a:r>
              <a:rPr lang="en-IN" sz="1200" dirty="0">
                <a:latin typeface="Calibri" panose="020F0502020204030204" pitchFamily="34" charset="0"/>
                <a:ea typeface="Calibri" panose="020F0502020204030204" pitchFamily="34" charset="0"/>
                <a:cs typeface="Times New Roman" panose="02020603050405020304" pitchFamily="18" charset="0"/>
              </a:rPr>
              <a:t> = σ(w T </a:t>
            </a:r>
            <a:r>
              <a:rPr lang="en-IN" sz="1200" dirty="0" err="1">
                <a:latin typeface="Calibri" panose="020F0502020204030204" pitchFamily="34" charset="0"/>
                <a:ea typeface="Calibri" panose="020F0502020204030204" pitchFamily="34" charset="0"/>
                <a:cs typeface="Times New Roman" panose="02020603050405020304" pitchFamily="18" charset="0"/>
              </a:rPr>
              <a:t>h</a:t>
            </a:r>
            <a:r>
              <a:rPr lang="en-IN" sz="1200" dirty="0" err="1">
                <a:latin typeface="Cambria Math" panose="02040503050406030204" pitchFamily="18" charset="0"/>
                <a:ea typeface="Calibri" panose="020F0502020204030204" pitchFamily="34" charset="0"/>
                <a:cs typeface="Cambria Math" panose="020405030504060302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h</a:t>
            </a:r>
            <a:r>
              <a:rPr lang="en-IN" sz="1200" dirty="0">
                <a:latin typeface="Calibri" panose="020F0502020204030204" pitchFamily="34" charset="0"/>
                <a:ea typeface="Calibri" panose="020F0502020204030204" pitchFamily="34" charset="0"/>
                <a:cs typeface="Times New Roman" panose="02020603050405020304" pitchFamily="18" charset="0"/>
              </a:rPr>
              <a:t> </a:t>
            </a:r>
            <a:r>
              <a:rPr lang="en-IN" sz="1200" dirty="0">
                <a:latin typeface="Cambria Math" panose="02040503050406030204" pitchFamily="18" charset="0"/>
                <a:ea typeface="Calibri" panose="020F0502020204030204" pitchFamily="34" charset="0"/>
                <a:cs typeface="Cambria Math" panose="02040503050406030204" pitchFamily="18" charset="0"/>
              </a:rPr>
              <a:t>∗</a:t>
            </a:r>
            <a:r>
              <a:rPr lang="en-IN" sz="1200" dirty="0">
                <a:latin typeface="Calibri" panose="020F0502020204030204" pitchFamily="34" charset="0"/>
                <a:ea typeface="Calibri" panose="020F0502020204030204" pitchFamily="34" charset="0"/>
                <a:cs typeface="Times New Roman" panose="02020603050405020304" pitchFamily="18" charset="0"/>
              </a:rPr>
              <a:t> t + w T s </a:t>
            </a:r>
            <a:r>
              <a:rPr lang="en-IN" sz="1200" dirty="0" err="1">
                <a:latin typeface="Calibri" panose="020F0502020204030204" pitchFamily="34" charset="0"/>
                <a:ea typeface="Calibri" panose="020F0502020204030204" pitchFamily="34" charset="0"/>
                <a:cs typeface="Times New Roman" panose="02020603050405020304" pitchFamily="18" charset="0"/>
              </a:rPr>
              <a:t>ht</a:t>
            </a:r>
            <a:r>
              <a:rPr lang="en-IN" sz="1200" dirty="0">
                <a:latin typeface="Calibri" panose="020F0502020204030204" pitchFamily="34" charset="0"/>
                <a:ea typeface="Calibri" panose="020F0502020204030204" pitchFamily="34" charset="0"/>
                <a:cs typeface="Times New Roman" panose="02020603050405020304" pitchFamily="18" charset="0"/>
              </a:rPr>
              <a:t> + w T x </a:t>
            </a:r>
            <a:r>
              <a:rPr lang="en-IN" sz="1200" dirty="0" err="1">
                <a:latin typeface="Calibri" panose="020F0502020204030204" pitchFamily="34" charset="0"/>
                <a:ea typeface="Calibri" panose="020F0502020204030204" pitchFamily="34" charset="0"/>
                <a:cs typeface="Times New Roman" panose="02020603050405020304" pitchFamily="18" charset="0"/>
              </a:rPr>
              <a:t>xt</a:t>
            </a:r>
            <a:r>
              <a:rPr lang="en-IN" sz="1200" dirty="0">
                <a:latin typeface="Calibri" panose="020F0502020204030204" pitchFamily="34" charset="0"/>
                <a:ea typeface="Calibri" panose="020F0502020204030204" pitchFamily="34" charset="0"/>
                <a:cs typeface="Times New Roman" panose="02020603050405020304" pitchFamily="18" charset="0"/>
              </a:rPr>
              <a:t> + </a:t>
            </a:r>
            <a:r>
              <a:rPr lang="en-IN" sz="1200" dirty="0" err="1">
                <a:latin typeface="Calibri" panose="020F0502020204030204" pitchFamily="34" charset="0"/>
                <a:ea typeface="Calibri" panose="020F0502020204030204" pitchFamily="34" charset="0"/>
                <a:cs typeface="Times New Roman" panose="02020603050405020304" pitchFamily="18" charset="0"/>
              </a:rPr>
              <a:t>bptr</a:t>
            </a:r>
            <a:r>
              <a:rPr lang="en-IN" sz="1200" dirty="0">
                <a:latin typeface="Calibri" panose="020F0502020204030204" pitchFamily="34" charset="0"/>
                <a:ea typeface="Calibri" panose="020F0502020204030204" pitchFamily="34" charset="0"/>
                <a:cs typeface="Times New Roman" panose="02020603050405020304" pitchFamily="18" charset="0"/>
              </a:rPr>
              <a:t>)</a:t>
            </a:r>
            <a:endParaRPr lang="en-US" sz="1200" dirty="0"/>
          </a:p>
        </p:txBody>
      </p:sp>
      <p:sp>
        <p:nvSpPr>
          <p:cNvPr id="14" name="Rectangle 13">
            <a:extLst>
              <a:ext uri="{FF2B5EF4-FFF2-40B4-BE49-F238E27FC236}">
                <a16:creationId xmlns:a16="http://schemas.microsoft.com/office/drawing/2014/main" id="{5EDD5BDC-1485-4448-9730-C5E91B5F0EC7}"/>
              </a:ext>
            </a:extLst>
          </p:cNvPr>
          <p:cNvSpPr/>
          <p:nvPr/>
        </p:nvSpPr>
        <p:spPr>
          <a:xfrm>
            <a:off x="246528" y="2735315"/>
            <a:ext cx="8287871" cy="979435"/>
          </a:xfrm>
          <a:prstGeom prst="rect">
            <a:avLst/>
          </a:prstGeom>
        </p:spPr>
        <p:txBody>
          <a:bodyPr wrap="square">
            <a:spAutoFit/>
          </a:bodyPr>
          <a:lstStyle/>
          <a:p>
            <a:pPr>
              <a:lnSpc>
                <a:spcPct val="107000"/>
              </a:lnSpc>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Coverage</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sz="1200" dirty="0">
                <a:latin typeface="Calibri" panose="020F0502020204030204" pitchFamily="34" charset="0"/>
                <a:cs typeface="Times New Roman" panose="02020603050405020304" pitchFamily="18" charset="0"/>
              </a:rPr>
              <a:t>The idea is that we use the attention distribution to keep track of what’s been covered so far, and penalize the network for attending to same parts again to </a:t>
            </a:r>
          </a:p>
          <a:p>
            <a:endParaRPr lang="en-US" sz="1200" dirty="0"/>
          </a:p>
        </p:txBody>
      </p:sp>
      <p:sp>
        <p:nvSpPr>
          <p:cNvPr id="15" name="TextBox 14">
            <a:extLst>
              <a:ext uri="{FF2B5EF4-FFF2-40B4-BE49-F238E27FC236}">
                <a16:creationId xmlns:a16="http://schemas.microsoft.com/office/drawing/2014/main" id="{303389ED-C4EF-4CC0-A5C7-C39BBE420541}"/>
              </a:ext>
            </a:extLst>
          </p:cNvPr>
          <p:cNvSpPr txBox="1"/>
          <p:nvPr/>
        </p:nvSpPr>
        <p:spPr>
          <a:xfrm>
            <a:off x="228600" y="553819"/>
            <a:ext cx="8534400" cy="338554"/>
          </a:xfrm>
          <a:prstGeom prst="rect">
            <a:avLst/>
          </a:prstGeom>
          <a:noFill/>
        </p:spPr>
        <p:txBody>
          <a:bodyPr wrap="square" rtlCol="0">
            <a:spAutoFit/>
          </a:bodyPr>
          <a:lstStyle/>
          <a:p>
            <a:r>
              <a:rPr lang="en-US" sz="1600" i="1" dirty="0"/>
              <a:t>Following algorithm was used to tackle the problems with baseline seq. to seq. attention model</a:t>
            </a:r>
          </a:p>
        </p:txBody>
      </p:sp>
    </p:spTree>
    <p:extLst>
      <p:ext uri="{BB962C8B-B14F-4D97-AF65-F5344CB8AC3E}">
        <p14:creationId xmlns:p14="http://schemas.microsoft.com/office/powerpoint/2010/main" val="364200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Pointer Generator Network - Framework</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14</a:t>
            </a:fld>
            <a:endParaRPr lang="en-US" sz="1100" dirty="0">
              <a:solidFill>
                <a:prstClr val="black">
                  <a:tint val="75000"/>
                </a:prstClr>
              </a:solidFill>
            </a:endParaRPr>
          </a:p>
        </p:txBody>
      </p:sp>
      <p:grpSp>
        <p:nvGrpSpPr>
          <p:cNvPr id="2" name="Group 1">
            <a:extLst>
              <a:ext uri="{FF2B5EF4-FFF2-40B4-BE49-F238E27FC236}">
                <a16:creationId xmlns:a16="http://schemas.microsoft.com/office/drawing/2014/main" id="{8322FAB9-CAEB-4C67-B442-25AA20E5722A}"/>
              </a:ext>
            </a:extLst>
          </p:cNvPr>
          <p:cNvGrpSpPr/>
          <p:nvPr/>
        </p:nvGrpSpPr>
        <p:grpSpPr>
          <a:xfrm>
            <a:off x="585094" y="865099"/>
            <a:ext cx="7949306" cy="3413301"/>
            <a:chOff x="197712" y="905673"/>
            <a:chExt cx="8239984" cy="4177216"/>
          </a:xfrm>
        </p:grpSpPr>
        <p:sp>
          <p:nvSpPr>
            <p:cNvPr id="9" name="object 2">
              <a:extLst>
                <a:ext uri="{FF2B5EF4-FFF2-40B4-BE49-F238E27FC236}">
                  <a16:creationId xmlns:a16="http://schemas.microsoft.com/office/drawing/2014/main" id="{784A87D6-E486-4FD8-9136-F54D48302386}"/>
                </a:ext>
              </a:extLst>
            </p:cNvPr>
            <p:cNvSpPr/>
            <p:nvPr/>
          </p:nvSpPr>
          <p:spPr>
            <a:xfrm>
              <a:off x="98844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10" name="object 3">
              <a:extLst>
                <a:ext uri="{FF2B5EF4-FFF2-40B4-BE49-F238E27FC236}">
                  <a16:creationId xmlns:a16="http://schemas.microsoft.com/office/drawing/2014/main" id="{A53B8676-E0E6-43D1-BFF4-87A59F480C9E}"/>
                </a:ext>
              </a:extLst>
            </p:cNvPr>
            <p:cNvSpPr/>
            <p:nvPr/>
          </p:nvSpPr>
          <p:spPr>
            <a:xfrm>
              <a:off x="98844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11" name="object 4">
              <a:extLst>
                <a:ext uri="{FF2B5EF4-FFF2-40B4-BE49-F238E27FC236}">
                  <a16:creationId xmlns:a16="http://schemas.microsoft.com/office/drawing/2014/main" id="{E5537B80-5308-44D0-9C6A-603BCBE0DF86}"/>
                </a:ext>
              </a:extLst>
            </p:cNvPr>
            <p:cNvSpPr/>
            <p:nvPr/>
          </p:nvSpPr>
          <p:spPr>
            <a:xfrm>
              <a:off x="1162447" y="4026691"/>
              <a:ext cx="177165" cy="0"/>
            </a:xfrm>
            <a:custGeom>
              <a:avLst/>
              <a:gdLst/>
              <a:ahLst/>
              <a:cxnLst/>
              <a:rect l="l" t="t" r="r" b="b"/>
              <a:pathLst>
                <a:path w="177165">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2" name="object 5">
              <a:extLst>
                <a:ext uri="{FF2B5EF4-FFF2-40B4-BE49-F238E27FC236}">
                  <a16:creationId xmlns:a16="http://schemas.microsoft.com/office/drawing/2014/main" id="{ED991FC8-DFE0-4004-9FD8-1884C03EC2E3}"/>
                </a:ext>
              </a:extLst>
            </p:cNvPr>
            <p:cNvSpPr/>
            <p:nvPr/>
          </p:nvSpPr>
          <p:spPr>
            <a:xfrm>
              <a:off x="1339597" y="4010941"/>
              <a:ext cx="43815" cy="31750"/>
            </a:xfrm>
            <a:custGeom>
              <a:avLst/>
              <a:gdLst/>
              <a:ahLst/>
              <a:cxnLst/>
              <a:rect l="l" t="t" r="r" b="b"/>
              <a:pathLst>
                <a:path w="43815"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3" name="object 6">
              <a:extLst>
                <a:ext uri="{FF2B5EF4-FFF2-40B4-BE49-F238E27FC236}">
                  <a16:creationId xmlns:a16="http://schemas.microsoft.com/office/drawing/2014/main" id="{E1465B15-86D5-467C-92C2-1D6235EB6748}"/>
                </a:ext>
              </a:extLst>
            </p:cNvPr>
            <p:cNvSpPr/>
            <p:nvPr/>
          </p:nvSpPr>
          <p:spPr>
            <a:xfrm>
              <a:off x="1339597" y="4010941"/>
              <a:ext cx="43815" cy="31750"/>
            </a:xfrm>
            <a:custGeom>
              <a:avLst/>
              <a:gdLst/>
              <a:ahLst/>
              <a:cxnLst/>
              <a:rect l="l" t="t" r="r" b="b"/>
              <a:pathLst>
                <a:path w="43815"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4" name="object 7">
              <a:extLst>
                <a:ext uri="{FF2B5EF4-FFF2-40B4-BE49-F238E27FC236}">
                  <a16:creationId xmlns:a16="http://schemas.microsoft.com/office/drawing/2014/main" id="{F77E1A5F-8F56-43E8-A621-42E1FD8B84A5}"/>
                </a:ext>
              </a:extLst>
            </p:cNvPr>
            <p:cNvSpPr/>
            <p:nvPr/>
          </p:nvSpPr>
          <p:spPr>
            <a:xfrm>
              <a:off x="1075447"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5" name="object 8">
              <a:extLst>
                <a:ext uri="{FF2B5EF4-FFF2-40B4-BE49-F238E27FC236}">
                  <a16:creationId xmlns:a16="http://schemas.microsoft.com/office/drawing/2014/main" id="{3D67F0BC-0823-4772-99C8-E324C0946D13}"/>
                </a:ext>
              </a:extLst>
            </p:cNvPr>
            <p:cNvSpPr/>
            <p:nvPr/>
          </p:nvSpPr>
          <p:spPr>
            <a:xfrm>
              <a:off x="1059715" y="4268416"/>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16" name="object 9">
              <a:extLst>
                <a:ext uri="{FF2B5EF4-FFF2-40B4-BE49-F238E27FC236}">
                  <a16:creationId xmlns:a16="http://schemas.microsoft.com/office/drawing/2014/main" id="{AA287F2F-F566-4B58-A85A-198BB93BDF3F}"/>
                </a:ext>
              </a:extLst>
            </p:cNvPr>
            <p:cNvSpPr/>
            <p:nvPr/>
          </p:nvSpPr>
          <p:spPr>
            <a:xfrm>
              <a:off x="1059715" y="4268416"/>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7" name="object 10">
              <a:extLst>
                <a:ext uri="{FF2B5EF4-FFF2-40B4-BE49-F238E27FC236}">
                  <a16:creationId xmlns:a16="http://schemas.microsoft.com/office/drawing/2014/main" id="{29A58B0E-8E1B-45AE-90C7-5F8463F73B99}"/>
                </a:ext>
              </a:extLst>
            </p:cNvPr>
            <p:cNvSpPr/>
            <p:nvPr/>
          </p:nvSpPr>
          <p:spPr>
            <a:xfrm>
              <a:off x="139674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18" name="object 11">
              <a:extLst>
                <a:ext uri="{FF2B5EF4-FFF2-40B4-BE49-F238E27FC236}">
                  <a16:creationId xmlns:a16="http://schemas.microsoft.com/office/drawing/2014/main" id="{2F23A642-959A-48E0-ADD6-6F9BC86356FA}"/>
                </a:ext>
              </a:extLst>
            </p:cNvPr>
            <p:cNvSpPr/>
            <p:nvPr/>
          </p:nvSpPr>
          <p:spPr>
            <a:xfrm>
              <a:off x="139674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19" name="object 12">
              <a:extLst>
                <a:ext uri="{FF2B5EF4-FFF2-40B4-BE49-F238E27FC236}">
                  <a16:creationId xmlns:a16="http://schemas.microsoft.com/office/drawing/2014/main" id="{C525CCC2-5407-40D1-B95E-0BE22993719A}"/>
                </a:ext>
              </a:extLst>
            </p:cNvPr>
            <p:cNvSpPr/>
            <p:nvPr/>
          </p:nvSpPr>
          <p:spPr>
            <a:xfrm>
              <a:off x="1483747"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20" name="object 13">
              <a:extLst>
                <a:ext uri="{FF2B5EF4-FFF2-40B4-BE49-F238E27FC236}">
                  <a16:creationId xmlns:a16="http://schemas.microsoft.com/office/drawing/2014/main" id="{B1BC53F2-E7AC-4D57-A423-E28717D56619}"/>
                </a:ext>
              </a:extLst>
            </p:cNvPr>
            <p:cNvSpPr/>
            <p:nvPr/>
          </p:nvSpPr>
          <p:spPr>
            <a:xfrm>
              <a:off x="1468014" y="4268416"/>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21" name="object 14">
              <a:extLst>
                <a:ext uri="{FF2B5EF4-FFF2-40B4-BE49-F238E27FC236}">
                  <a16:creationId xmlns:a16="http://schemas.microsoft.com/office/drawing/2014/main" id="{5F716148-0C1A-4AAB-86DF-1C50164393B6}"/>
                </a:ext>
              </a:extLst>
            </p:cNvPr>
            <p:cNvSpPr/>
            <p:nvPr/>
          </p:nvSpPr>
          <p:spPr>
            <a:xfrm>
              <a:off x="1468014" y="4268416"/>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2" name="object 15">
              <a:extLst>
                <a:ext uri="{FF2B5EF4-FFF2-40B4-BE49-F238E27FC236}">
                  <a16:creationId xmlns:a16="http://schemas.microsoft.com/office/drawing/2014/main" id="{FD0E15A0-147D-4EF9-8A4D-03241AB9FE2D}"/>
                </a:ext>
              </a:extLst>
            </p:cNvPr>
            <p:cNvSpPr/>
            <p:nvPr/>
          </p:nvSpPr>
          <p:spPr>
            <a:xfrm>
              <a:off x="1805046"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23" name="object 16">
              <a:extLst>
                <a:ext uri="{FF2B5EF4-FFF2-40B4-BE49-F238E27FC236}">
                  <a16:creationId xmlns:a16="http://schemas.microsoft.com/office/drawing/2014/main" id="{70C5CFED-3C82-4F5F-BF6E-FB3445D44FF5}"/>
                </a:ext>
              </a:extLst>
            </p:cNvPr>
            <p:cNvSpPr/>
            <p:nvPr/>
          </p:nvSpPr>
          <p:spPr>
            <a:xfrm>
              <a:off x="1805046"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24" name="object 17">
              <a:extLst>
                <a:ext uri="{FF2B5EF4-FFF2-40B4-BE49-F238E27FC236}">
                  <a16:creationId xmlns:a16="http://schemas.microsoft.com/office/drawing/2014/main" id="{C7D1346C-874B-495E-B9BC-F4F4D967F196}"/>
                </a:ext>
              </a:extLst>
            </p:cNvPr>
            <p:cNvSpPr/>
            <p:nvPr/>
          </p:nvSpPr>
          <p:spPr>
            <a:xfrm>
              <a:off x="1892046"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25" name="object 18">
              <a:extLst>
                <a:ext uri="{FF2B5EF4-FFF2-40B4-BE49-F238E27FC236}">
                  <a16:creationId xmlns:a16="http://schemas.microsoft.com/office/drawing/2014/main" id="{5F228098-AF69-47CA-897E-94BC3B225CE4}"/>
                </a:ext>
              </a:extLst>
            </p:cNvPr>
            <p:cNvSpPr/>
            <p:nvPr/>
          </p:nvSpPr>
          <p:spPr>
            <a:xfrm>
              <a:off x="1876313" y="4268416"/>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26" name="object 19">
              <a:extLst>
                <a:ext uri="{FF2B5EF4-FFF2-40B4-BE49-F238E27FC236}">
                  <a16:creationId xmlns:a16="http://schemas.microsoft.com/office/drawing/2014/main" id="{6EC1105E-1764-4EDF-8C91-A0737A6847BA}"/>
                </a:ext>
              </a:extLst>
            </p:cNvPr>
            <p:cNvSpPr/>
            <p:nvPr/>
          </p:nvSpPr>
          <p:spPr>
            <a:xfrm>
              <a:off x="1876313" y="4268416"/>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7" name="object 20">
              <a:extLst>
                <a:ext uri="{FF2B5EF4-FFF2-40B4-BE49-F238E27FC236}">
                  <a16:creationId xmlns:a16="http://schemas.microsoft.com/office/drawing/2014/main" id="{19A38D19-EA77-4E84-B24E-B87B2D30E53C}"/>
                </a:ext>
              </a:extLst>
            </p:cNvPr>
            <p:cNvSpPr/>
            <p:nvPr/>
          </p:nvSpPr>
          <p:spPr>
            <a:xfrm>
              <a:off x="2213345"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28" name="object 21">
              <a:extLst>
                <a:ext uri="{FF2B5EF4-FFF2-40B4-BE49-F238E27FC236}">
                  <a16:creationId xmlns:a16="http://schemas.microsoft.com/office/drawing/2014/main" id="{B7E283F7-85AD-49F0-82A0-8C224F4C3E55}"/>
                </a:ext>
              </a:extLst>
            </p:cNvPr>
            <p:cNvSpPr/>
            <p:nvPr/>
          </p:nvSpPr>
          <p:spPr>
            <a:xfrm>
              <a:off x="2213345"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29" name="object 22">
              <a:extLst>
                <a:ext uri="{FF2B5EF4-FFF2-40B4-BE49-F238E27FC236}">
                  <a16:creationId xmlns:a16="http://schemas.microsoft.com/office/drawing/2014/main" id="{02987D0F-81EF-4D16-8744-8197E8A37966}"/>
                </a:ext>
              </a:extLst>
            </p:cNvPr>
            <p:cNvSpPr/>
            <p:nvPr/>
          </p:nvSpPr>
          <p:spPr>
            <a:xfrm>
              <a:off x="2300345"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0" name="object 23">
              <a:extLst>
                <a:ext uri="{FF2B5EF4-FFF2-40B4-BE49-F238E27FC236}">
                  <a16:creationId xmlns:a16="http://schemas.microsoft.com/office/drawing/2014/main" id="{C81BC597-0106-4779-B763-35EC3265FFC9}"/>
                </a:ext>
              </a:extLst>
            </p:cNvPr>
            <p:cNvSpPr/>
            <p:nvPr/>
          </p:nvSpPr>
          <p:spPr>
            <a:xfrm>
              <a:off x="2284612" y="4268416"/>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31" name="object 24">
              <a:extLst>
                <a:ext uri="{FF2B5EF4-FFF2-40B4-BE49-F238E27FC236}">
                  <a16:creationId xmlns:a16="http://schemas.microsoft.com/office/drawing/2014/main" id="{7FEBA215-B1E0-423C-888F-642050438E5E}"/>
                </a:ext>
              </a:extLst>
            </p:cNvPr>
            <p:cNvSpPr/>
            <p:nvPr/>
          </p:nvSpPr>
          <p:spPr>
            <a:xfrm>
              <a:off x="2284612" y="4268416"/>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3" name="object 25">
              <a:extLst>
                <a:ext uri="{FF2B5EF4-FFF2-40B4-BE49-F238E27FC236}">
                  <a16:creationId xmlns:a16="http://schemas.microsoft.com/office/drawing/2014/main" id="{CC46CEB5-D52E-4100-9F35-E632017FC508}"/>
                </a:ext>
              </a:extLst>
            </p:cNvPr>
            <p:cNvSpPr/>
            <p:nvPr/>
          </p:nvSpPr>
          <p:spPr>
            <a:xfrm>
              <a:off x="2621644"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34" name="object 26">
              <a:extLst>
                <a:ext uri="{FF2B5EF4-FFF2-40B4-BE49-F238E27FC236}">
                  <a16:creationId xmlns:a16="http://schemas.microsoft.com/office/drawing/2014/main" id="{70A5DCDC-2CF9-4A89-A125-A1BA893EFAF2}"/>
                </a:ext>
              </a:extLst>
            </p:cNvPr>
            <p:cNvSpPr/>
            <p:nvPr/>
          </p:nvSpPr>
          <p:spPr>
            <a:xfrm>
              <a:off x="2621644"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35" name="object 27">
              <a:extLst>
                <a:ext uri="{FF2B5EF4-FFF2-40B4-BE49-F238E27FC236}">
                  <a16:creationId xmlns:a16="http://schemas.microsoft.com/office/drawing/2014/main" id="{B5999164-D8C6-41B2-9153-23684C33A336}"/>
                </a:ext>
              </a:extLst>
            </p:cNvPr>
            <p:cNvSpPr/>
            <p:nvPr/>
          </p:nvSpPr>
          <p:spPr>
            <a:xfrm>
              <a:off x="2708644"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6" name="object 28">
              <a:extLst>
                <a:ext uri="{FF2B5EF4-FFF2-40B4-BE49-F238E27FC236}">
                  <a16:creationId xmlns:a16="http://schemas.microsoft.com/office/drawing/2014/main" id="{1423FA6B-A7E0-45CB-8A1E-9DA75BE5214C}"/>
                </a:ext>
              </a:extLst>
            </p:cNvPr>
            <p:cNvSpPr/>
            <p:nvPr/>
          </p:nvSpPr>
          <p:spPr>
            <a:xfrm>
              <a:off x="2692919"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8" name="object 29">
              <a:extLst>
                <a:ext uri="{FF2B5EF4-FFF2-40B4-BE49-F238E27FC236}">
                  <a16:creationId xmlns:a16="http://schemas.microsoft.com/office/drawing/2014/main" id="{239474CA-18B4-4A0C-B24C-4C3216EC9DE4}"/>
                </a:ext>
              </a:extLst>
            </p:cNvPr>
            <p:cNvSpPr/>
            <p:nvPr/>
          </p:nvSpPr>
          <p:spPr>
            <a:xfrm>
              <a:off x="2692919"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9" name="object 30">
              <a:extLst>
                <a:ext uri="{FF2B5EF4-FFF2-40B4-BE49-F238E27FC236}">
                  <a16:creationId xmlns:a16="http://schemas.microsoft.com/office/drawing/2014/main" id="{0CC6CDE5-5921-48FF-9A5E-95D76DCAAABB}"/>
                </a:ext>
              </a:extLst>
            </p:cNvPr>
            <p:cNvSpPr/>
            <p:nvPr/>
          </p:nvSpPr>
          <p:spPr>
            <a:xfrm>
              <a:off x="3029943"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40" name="object 31">
              <a:extLst>
                <a:ext uri="{FF2B5EF4-FFF2-40B4-BE49-F238E27FC236}">
                  <a16:creationId xmlns:a16="http://schemas.microsoft.com/office/drawing/2014/main" id="{49D8A135-33D7-44EF-A2A9-DBF5CC55CF6A}"/>
                </a:ext>
              </a:extLst>
            </p:cNvPr>
            <p:cNvSpPr/>
            <p:nvPr/>
          </p:nvSpPr>
          <p:spPr>
            <a:xfrm>
              <a:off x="3029943"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41" name="object 32">
              <a:extLst>
                <a:ext uri="{FF2B5EF4-FFF2-40B4-BE49-F238E27FC236}">
                  <a16:creationId xmlns:a16="http://schemas.microsoft.com/office/drawing/2014/main" id="{195392F4-9FAB-46E0-B66B-A7D1E3466BD3}"/>
                </a:ext>
              </a:extLst>
            </p:cNvPr>
            <p:cNvSpPr/>
            <p:nvPr/>
          </p:nvSpPr>
          <p:spPr>
            <a:xfrm>
              <a:off x="3116943"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42" name="object 33">
              <a:extLst>
                <a:ext uri="{FF2B5EF4-FFF2-40B4-BE49-F238E27FC236}">
                  <a16:creationId xmlns:a16="http://schemas.microsoft.com/office/drawing/2014/main" id="{453F4D18-95F2-4C23-8CA9-38E04AECFCB9}"/>
                </a:ext>
              </a:extLst>
            </p:cNvPr>
            <p:cNvSpPr/>
            <p:nvPr/>
          </p:nvSpPr>
          <p:spPr>
            <a:xfrm>
              <a:off x="3101218"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43" name="object 34">
              <a:extLst>
                <a:ext uri="{FF2B5EF4-FFF2-40B4-BE49-F238E27FC236}">
                  <a16:creationId xmlns:a16="http://schemas.microsoft.com/office/drawing/2014/main" id="{34901449-BF68-43AD-998B-9C2EA0A27D09}"/>
                </a:ext>
              </a:extLst>
            </p:cNvPr>
            <p:cNvSpPr/>
            <p:nvPr/>
          </p:nvSpPr>
          <p:spPr>
            <a:xfrm>
              <a:off x="3101218"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44" name="object 35">
              <a:extLst>
                <a:ext uri="{FF2B5EF4-FFF2-40B4-BE49-F238E27FC236}">
                  <a16:creationId xmlns:a16="http://schemas.microsoft.com/office/drawing/2014/main" id="{15A0A919-A267-401A-9881-3938F4D4A169}"/>
                </a:ext>
              </a:extLst>
            </p:cNvPr>
            <p:cNvSpPr/>
            <p:nvPr/>
          </p:nvSpPr>
          <p:spPr>
            <a:xfrm>
              <a:off x="3438243"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45" name="object 36">
              <a:extLst>
                <a:ext uri="{FF2B5EF4-FFF2-40B4-BE49-F238E27FC236}">
                  <a16:creationId xmlns:a16="http://schemas.microsoft.com/office/drawing/2014/main" id="{FD3E2B23-BAA3-47CA-9577-B1062AF2D34C}"/>
                </a:ext>
              </a:extLst>
            </p:cNvPr>
            <p:cNvSpPr/>
            <p:nvPr/>
          </p:nvSpPr>
          <p:spPr>
            <a:xfrm>
              <a:off x="3438243"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46" name="object 37">
              <a:extLst>
                <a:ext uri="{FF2B5EF4-FFF2-40B4-BE49-F238E27FC236}">
                  <a16:creationId xmlns:a16="http://schemas.microsoft.com/office/drawing/2014/main" id="{34EDF475-4E16-49A6-B142-91977306C11D}"/>
                </a:ext>
              </a:extLst>
            </p:cNvPr>
            <p:cNvSpPr/>
            <p:nvPr/>
          </p:nvSpPr>
          <p:spPr>
            <a:xfrm>
              <a:off x="3525242"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47" name="object 38">
              <a:extLst>
                <a:ext uri="{FF2B5EF4-FFF2-40B4-BE49-F238E27FC236}">
                  <a16:creationId xmlns:a16="http://schemas.microsoft.com/office/drawing/2014/main" id="{6512CA34-5BE5-4D28-A3F5-EB8C306FA7A3}"/>
                </a:ext>
              </a:extLst>
            </p:cNvPr>
            <p:cNvSpPr/>
            <p:nvPr/>
          </p:nvSpPr>
          <p:spPr>
            <a:xfrm>
              <a:off x="3509517"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48" name="object 39">
              <a:extLst>
                <a:ext uri="{FF2B5EF4-FFF2-40B4-BE49-F238E27FC236}">
                  <a16:creationId xmlns:a16="http://schemas.microsoft.com/office/drawing/2014/main" id="{5CBB5183-ACED-4113-89E5-433BEA56ACA2}"/>
                </a:ext>
              </a:extLst>
            </p:cNvPr>
            <p:cNvSpPr/>
            <p:nvPr/>
          </p:nvSpPr>
          <p:spPr>
            <a:xfrm>
              <a:off x="3509517"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49" name="object 40">
              <a:extLst>
                <a:ext uri="{FF2B5EF4-FFF2-40B4-BE49-F238E27FC236}">
                  <a16:creationId xmlns:a16="http://schemas.microsoft.com/office/drawing/2014/main" id="{B403006C-58FC-491A-95CE-7B4F8D328EE4}"/>
                </a:ext>
              </a:extLst>
            </p:cNvPr>
            <p:cNvSpPr/>
            <p:nvPr/>
          </p:nvSpPr>
          <p:spPr>
            <a:xfrm>
              <a:off x="3846542"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50" name="object 41">
              <a:extLst>
                <a:ext uri="{FF2B5EF4-FFF2-40B4-BE49-F238E27FC236}">
                  <a16:creationId xmlns:a16="http://schemas.microsoft.com/office/drawing/2014/main" id="{1B784BB7-5CDE-48E6-98CB-5CC74E7F8322}"/>
                </a:ext>
              </a:extLst>
            </p:cNvPr>
            <p:cNvSpPr/>
            <p:nvPr/>
          </p:nvSpPr>
          <p:spPr>
            <a:xfrm>
              <a:off x="3846542"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51" name="object 42">
              <a:extLst>
                <a:ext uri="{FF2B5EF4-FFF2-40B4-BE49-F238E27FC236}">
                  <a16:creationId xmlns:a16="http://schemas.microsoft.com/office/drawing/2014/main" id="{93D920BB-9894-4600-9D44-162BCA91C891}"/>
                </a:ext>
              </a:extLst>
            </p:cNvPr>
            <p:cNvSpPr/>
            <p:nvPr/>
          </p:nvSpPr>
          <p:spPr>
            <a:xfrm>
              <a:off x="3933542"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52" name="object 43">
              <a:extLst>
                <a:ext uri="{FF2B5EF4-FFF2-40B4-BE49-F238E27FC236}">
                  <a16:creationId xmlns:a16="http://schemas.microsoft.com/office/drawing/2014/main" id="{97FDC43C-1C91-4030-B818-67D0CCA30EDB}"/>
                </a:ext>
              </a:extLst>
            </p:cNvPr>
            <p:cNvSpPr/>
            <p:nvPr/>
          </p:nvSpPr>
          <p:spPr>
            <a:xfrm>
              <a:off x="3917817"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53" name="object 44">
              <a:extLst>
                <a:ext uri="{FF2B5EF4-FFF2-40B4-BE49-F238E27FC236}">
                  <a16:creationId xmlns:a16="http://schemas.microsoft.com/office/drawing/2014/main" id="{9B5B9CAF-06FE-45D3-B752-73BE272F5D03}"/>
                </a:ext>
              </a:extLst>
            </p:cNvPr>
            <p:cNvSpPr/>
            <p:nvPr/>
          </p:nvSpPr>
          <p:spPr>
            <a:xfrm>
              <a:off x="3917817"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54" name="object 45">
              <a:extLst>
                <a:ext uri="{FF2B5EF4-FFF2-40B4-BE49-F238E27FC236}">
                  <a16:creationId xmlns:a16="http://schemas.microsoft.com/office/drawing/2014/main" id="{3893C0F8-A68F-4E50-880F-918600DDF2DB}"/>
                </a:ext>
              </a:extLst>
            </p:cNvPr>
            <p:cNvSpPr/>
            <p:nvPr/>
          </p:nvSpPr>
          <p:spPr>
            <a:xfrm>
              <a:off x="4254841"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55" name="object 46">
              <a:extLst>
                <a:ext uri="{FF2B5EF4-FFF2-40B4-BE49-F238E27FC236}">
                  <a16:creationId xmlns:a16="http://schemas.microsoft.com/office/drawing/2014/main" id="{7151A263-0283-46CB-BF37-39971EA55EFA}"/>
                </a:ext>
              </a:extLst>
            </p:cNvPr>
            <p:cNvSpPr/>
            <p:nvPr/>
          </p:nvSpPr>
          <p:spPr>
            <a:xfrm>
              <a:off x="4254841"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56" name="object 47">
              <a:extLst>
                <a:ext uri="{FF2B5EF4-FFF2-40B4-BE49-F238E27FC236}">
                  <a16:creationId xmlns:a16="http://schemas.microsoft.com/office/drawing/2014/main" id="{FAB529E2-D893-4F2E-A6FD-FEE1EDB24EA5}"/>
                </a:ext>
              </a:extLst>
            </p:cNvPr>
            <p:cNvSpPr/>
            <p:nvPr/>
          </p:nvSpPr>
          <p:spPr>
            <a:xfrm>
              <a:off x="4341841"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57" name="object 48">
              <a:extLst>
                <a:ext uri="{FF2B5EF4-FFF2-40B4-BE49-F238E27FC236}">
                  <a16:creationId xmlns:a16="http://schemas.microsoft.com/office/drawing/2014/main" id="{9430980D-5086-451C-8F04-C0DF2EC0E13B}"/>
                </a:ext>
              </a:extLst>
            </p:cNvPr>
            <p:cNvSpPr/>
            <p:nvPr/>
          </p:nvSpPr>
          <p:spPr>
            <a:xfrm>
              <a:off x="4326116"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58" name="object 49">
              <a:extLst>
                <a:ext uri="{FF2B5EF4-FFF2-40B4-BE49-F238E27FC236}">
                  <a16:creationId xmlns:a16="http://schemas.microsoft.com/office/drawing/2014/main" id="{9098683A-6FCB-4532-B710-DC44DD9F57B3}"/>
                </a:ext>
              </a:extLst>
            </p:cNvPr>
            <p:cNvSpPr/>
            <p:nvPr/>
          </p:nvSpPr>
          <p:spPr>
            <a:xfrm>
              <a:off x="4326116"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59" name="object 50">
              <a:extLst>
                <a:ext uri="{FF2B5EF4-FFF2-40B4-BE49-F238E27FC236}">
                  <a16:creationId xmlns:a16="http://schemas.microsoft.com/office/drawing/2014/main" id="{D0D8CCF3-004C-4B99-8A5D-9EEC08F85FBC}"/>
                </a:ext>
              </a:extLst>
            </p:cNvPr>
            <p:cNvSpPr/>
            <p:nvPr/>
          </p:nvSpPr>
          <p:spPr>
            <a:xfrm>
              <a:off x="4663140"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60" name="object 51">
              <a:extLst>
                <a:ext uri="{FF2B5EF4-FFF2-40B4-BE49-F238E27FC236}">
                  <a16:creationId xmlns:a16="http://schemas.microsoft.com/office/drawing/2014/main" id="{286EB9FE-9E1E-4C59-9C37-CD11A5334014}"/>
                </a:ext>
              </a:extLst>
            </p:cNvPr>
            <p:cNvSpPr/>
            <p:nvPr/>
          </p:nvSpPr>
          <p:spPr>
            <a:xfrm>
              <a:off x="4663140"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DB4436"/>
              </a:solidFill>
            </a:ln>
          </p:spPr>
          <p:txBody>
            <a:bodyPr wrap="square" lIns="0" tIns="0" rIns="0" bIns="0" rtlCol="0"/>
            <a:lstStyle/>
            <a:p>
              <a:endParaRPr sz="1200">
                <a:solidFill>
                  <a:prstClr val="black"/>
                </a:solidFill>
              </a:endParaRPr>
            </a:p>
          </p:txBody>
        </p:sp>
        <p:sp>
          <p:nvSpPr>
            <p:cNvPr id="61" name="object 52">
              <a:extLst>
                <a:ext uri="{FF2B5EF4-FFF2-40B4-BE49-F238E27FC236}">
                  <a16:creationId xmlns:a16="http://schemas.microsoft.com/office/drawing/2014/main" id="{75004A8D-A50A-4600-9C2A-C98C708A65F0}"/>
                </a:ext>
              </a:extLst>
            </p:cNvPr>
            <p:cNvSpPr/>
            <p:nvPr/>
          </p:nvSpPr>
          <p:spPr>
            <a:xfrm>
              <a:off x="4750140"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62" name="object 53">
              <a:extLst>
                <a:ext uri="{FF2B5EF4-FFF2-40B4-BE49-F238E27FC236}">
                  <a16:creationId xmlns:a16="http://schemas.microsoft.com/office/drawing/2014/main" id="{CB5B31A7-234F-41F7-93E0-23D5C31B3844}"/>
                </a:ext>
              </a:extLst>
            </p:cNvPr>
            <p:cNvSpPr/>
            <p:nvPr/>
          </p:nvSpPr>
          <p:spPr>
            <a:xfrm>
              <a:off x="4734415"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63" name="object 54">
              <a:extLst>
                <a:ext uri="{FF2B5EF4-FFF2-40B4-BE49-F238E27FC236}">
                  <a16:creationId xmlns:a16="http://schemas.microsoft.com/office/drawing/2014/main" id="{FABBBDC0-ED57-486B-AE16-8B82BD871379}"/>
                </a:ext>
              </a:extLst>
            </p:cNvPr>
            <p:cNvSpPr/>
            <p:nvPr/>
          </p:nvSpPr>
          <p:spPr>
            <a:xfrm>
              <a:off x="4734415"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64" name="object 55">
              <a:extLst>
                <a:ext uri="{FF2B5EF4-FFF2-40B4-BE49-F238E27FC236}">
                  <a16:creationId xmlns:a16="http://schemas.microsoft.com/office/drawing/2014/main" id="{57EC2B56-607F-4C02-97D7-419831FB1309}"/>
                </a:ext>
              </a:extLst>
            </p:cNvPr>
            <p:cNvSpPr/>
            <p:nvPr/>
          </p:nvSpPr>
          <p:spPr>
            <a:xfrm>
              <a:off x="640773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F4B300">
                <a:alpha val="43078"/>
              </a:srgbClr>
            </a:solidFill>
          </p:spPr>
          <p:txBody>
            <a:bodyPr wrap="square" lIns="0" tIns="0" rIns="0" bIns="0" rtlCol="0"/>
            <a:lstStyle/>
            <a:p>
              <a:endParaRPr sz="1200">
                <a:solidFill>
                  <a:prstClr val="black"/>
                </a:solidFill>
              </a:endParaRPr>
            </a:p>
          </p:txBody>
        </p:sp>
        <p:sp>
          <p:nvSpPr>
            <p:cNvPr id="65" name="object 56">
              <a:extLst>
                <a:ext uri="{FF2B5EF4-FFF2-40B4-BE49-F238E27FC236}">
                  <a16:creationId xmlns:a16="http://schemas.microsoft.com/office/drawing/2014/main" id="{6D00015E-E4D8-4AC5-93C2-EF3D3329B891}"/>
                </a:ext>
              </a:extLst>
            </p:cNvPr>
            <p:cNvSpPr/>
            <p:nvPr/>
          </p:nvSpPr>
          <p:spPr>
            <a:xfrm>
              <a:off x="6407737"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F4B300"/>
              </a:solidFill>
            </a:ln>
          </p:spPr>
          <p:txBody>
            <a:bodyPr wrap="square" lIns="0" tIns="0" rIns="0" bIns="0" rtlCol="0"/>
            <a:lstStyle/>
            <a:p>
              <a:endParaRPr sz="1200">
                <a:solidFill>
                  <a:prstClr val="black"/>
                </a:solidFill>
              </a:endParaRPr>
            </a:p>
          </p:txBody>
        </p:sp>
        <p:sp>
          <p:nvSpPr>
            <p:cNvPr id="66" name="object 57">
              <a:extLst>
                <a:ext uri="{FF2B5EF4-FFF2-40B4-BE49-F238E27FC236}">
                  <a16:creationId xmlns:a16="http://schemas.microsoft.com/office/drawing/2014/main" id="{98A11680-6171-4DA1-87F8-3C46F857435C}"/>
                </a:ext>
              </a:extLst>
            </p:cNvPr>
            <p:cNvSpPr txBox="1"/>
            <p:nvPr/>
          </p:nvSpPr>
          <p:spPr>
            <a:xfrm>
              <a:off x="838773" y="4568122"/>
              <a:ext cx="1521460" cy="109859"/>
            </a:xfrm>
            <a:prstGeom prst="rect">
              <a:avLst/>
            </a:prstGeom>
          </p:spPr>
          <p:txBody>
            <a:bodyPr vert="horz" wrap="square" lIns="0" tIns="12700" rIns="0" bIns="0" rtlCol="0">
              <a:spAutoFit/>
            </a:bodyPr>
            <a:lstStyle/>
            <a:p>
              <a:pPr marL="12700">
                <a:spcBef>
                  <a:spcPts val="100"/>
                </a:spcBef>
              </a:pPr>
              <a:r>
                <a:rPr sz="500" spc="-20" dirty="0">
                  <a:solidFill>
                    <a:srgbClr val="727272"/>
                  </a:solidFill>
                  <a:latin typeface="Arial"/>
                  <a:cs typeface="Arial"/>
                </a:rPr>
                <a:t>Germany </a:t>
              </a:r>
              <a:r>
                <a:rPr sz="500" spc="-10" dirty="0">
                  <a:solidFill>
                    <a:srgbClr val="727272"/>
                  </a:solidFill>
                  <a:latin typeface="Arial"/>
                  <a:cs typeface="Arial"/>
                </a:rPr>
                <a:t>emerge </a:t>
              </a:r>
              <a:r>
                <a:rPr sz="500" spc="5" dirty="0">
                  <a:solidFill>
                    <a:srgbClr val="727272"/>
                  </a:solidFill>
                  <a:latin typeface="Arial"/>
                  <a:cs typeface="Arial"/>
                </a:rPr>
                <a:t>victorious</a:t>
              </a:r>
              <a:r>
                <a:rPr sz="500" spc="215" dirty="0">
                  <a:solidFill>
                    <a:srgbClr val="727272"/>
                  </a:solidFill>
                  <a:latin typeface="Arial"/>
                  <a:cs typeface="Arial"/>
                </a:rPr>
                <a:t> </a:t>
              </a:r>
              <a:r>
                <a:rPr sz="500" dirty="0">
                  <a:solidFill>
                    <a:srgbClr val="727272"/>
                  </a:solidFill>
                  <a:latin typeface="Arial"/>
                  <a:cs typeface="Arial"/>
                </a:rPr>
                <a:t>in</a:t>
              </a:r>
              <a:endParaRPr sz="500">
                <a:solidFill>
                  <a:prstClr val="black"/>
                </a:solidFill>
                <a:latin typeface="Arial"/>
                <a:cs typeface="Arial"/>
              </a:endParaRPr>
            </a:p>
          </p:txBody>
        </p:sp>
        <p:sp>
          <p:nvSpPr>
            <p:cNvPr id="67" name="object 58">
              <a:extLst>
                <a:ext uri="{FF2B5EF4-FFF2-40B4-BE49-F238E27FC236}">
                  <a16:creationId xmlns:a16="http://schemas.microsoft.com/office/drawing/2014/main" id="{3CD40E2F-4383-4593-BF97-9533BE8E8735}"/>
                </a:ext>
              </a:extLst>
            </p:cNvPr>
            <p:cNvSpPr txBox="1"/>
            <p:nvPr/>
          </p:nvSpPr>
          <p:spPr>
            <a:xfrm>
              <a:off x="2610502" y="4568122"/>
              <a:ext cx="1569720" cy="514767"/>
            </a:xfrm>
            <a:prstGeom prst="rect">
              <a:avLst/>
            </a:prstGeom>
          </p:spPr>
          <p:txBody>
            <a:bodyPr vert="horz" wrap="square" lIns="0" tIns="12700" rIns="0" bIns="0" rtlCol="0">
              <a:spAutoFit/>
            </a:bodyPr>
            <a:lstStyle/>
            <a:p>
              <a:pPr marL="12700">
                <a:spcBef>
                  <a:spcPts val="100"/>
                </a:spcBef>
                <a:tabLst>
                  <a:tab pos="405130" algn="l"/>
                  <a:tab pos="737235" algn="l"/>
                </a:tabLst>
              </a:pPr>
              <a:r>
                <a:rPr sz="500" spc="-20" dirty="0">
                  <a:solidFill>
                    <a:srgbClr val="727272"/>
                  </a:solidFill>
                  <a:latin typeface="Arial"/>
                  <a:cs typeface="Arial"/>
                </a:rPr>
                <a:t>2-0	</a:t>
              </a:r>
              <a:r>
                <a:rPr sz="500" spc="5" dirty="0">
                  <a:solidFill>
                    <a:srgbClr val="727272"/>
                  </a:solidFill>
                  <a:latin typeface="Arial"/>
                  <a:cs typeface="Arial"/>
                </a:rPr>
                <a:t>win	</a:t>
              </a:r>
              <a:r>
                <a:rPr sz="500" dirty="0">
                  <a:solidFill>
                    <a:srgbClr val="727272"/>
                  </a:solidFill>
                  <a:latin typeface="Arial"/>
                  <a:cs typeface="Arial"/>
                </a:rPr>
                <a:t>against</a:t>
              </a:r>
              <a:r>
                <a:rPr sz="500" spc="120" dirty="0">
                  <a:solidFill>
                    <a:srgbClr val="727272"/>
                  </a:solidFill>
                  <a:latin typeface="Arial"/>
                  <a:cs typeface="Arial"/>
                </a:rPr>
                <a:t> </a:t>
              </a:r>
              <a:r>
                <a:rPr sz="500" spc="-5" dirty="0">
                  <a:solidFill>
                    <a:srgbClr val="727272"/>
                  </a:solidFill>
                  <a:latin typeface="Arial"/>
                  <a:cs typeface="Arial"/>
                </a:rPr>
                <a:t>Argentina</a:t>
              </a:r>
              <a:endParaRPr sz="500">
                <a:solidFill>
                  <a:prstClr val="black"/>
                </a:solidFill>
                <a:latin typeface="Arial"/>
                <a:cs typeface="Arial"/>
              </a:endParaRPr>
            </a:p>
            <a:p>
              <a:pPr>
                <a:spcBef>
                  <a:spcPts val="5"/>
                </a:spcBef>
              </a:pPr>
              <a:endParaRPr sz="1050">
                <a:solidFill>
                  <a:prstClr val="black"/>
                </a:solidFill>
                <a:latin typeface="Times New Roman"/>
                <a:cs typeface="Times New Roman"/>
              </a:endParaRPr>
            </a:p>
            <a:p>
              <a:pPr marL="15875"/>
              <a:r>
                <a:rPr sz="1000" spc="-20" dirty="0">
                  <a:solidFill>
                    <a:srgbClr val="727272"/>
                  </a:solidFill>
                  <a:latin typeface="Arial"/>
                  <a:cs typeface="Arial"/>
                </a:rPr>
                <a:t>Source</a:t>
              </a:r>
              <a:r>
                <a:rPr sz="1000" spc="-45" dirty="0">
                  <a:solidFill>
                    <a:srgbClr val="727272"/>
                  </a:solidFill>
                  <a:latin typeface="Arial"/>
                  <a:cs typeface="Arial"/>
                </a:rPr>
                <a:t> </a:t>
              </a:r>
              <a:r>
                <a:rPr sz="1000" spc="-5" dirty="0">
                  <a:solidFill>
                    <a:srgbClr val="727272"/>
                  </a:solidFill>
                  <a:latin typeface="Arial"/>
                  <a:cs typeface="Arial"/>
                </a:rPr>
                <a:t>Text</a:t>
              </a:r>
              <a:endParaRPr sz="1000">
                <a:solidFill>
                  <a:prstClr val="black"/>
                </a:solidFill>
                <a:latin typeface="Arial"/>
                <a:cs typeface="Arial"/>
              </a:endParaRPr>
            </a:p>
          </p:txBody>
        </p:sp>
        <p:sp>
          <p:nvSpPr>
            <p:cNvPr id="68" name="object 59">
              <a:extLst>
                <a:ext uri="{FF2B5EF4-FFF2-40B4-BE49-F238E27FC236}">
                  <a16:creationId xmlns:a16="http://schemas.microsoft.com/office/drawing/2014/main" id="{4C8AFBA7-393D-42AB-972A-279A8CC6D0B5}"/>
                </a:ext>
              </a:extLst>
            </p:cNvPr>
            <p:cNvSpPr txBox="1"/>
            <p:nvPr/>
          </p:nvSpPr>
          <p:spPr>
            <a:xfrm>
              <a:off x="4254845" y="4517324"/>
              <a:ext cx="939800" cy="204023"/>
            </a:xfrm>
            <a:prstGeom prst="rect">
              <a:avLst/>
            </a:prstGeom>
          </p:spPr>
          <p:txBody>
            <a:bodyPr vert="horz" wrap="square" lIns="0" tIns="12700" rIns="0" bIns="0" rtlCol="0">
              <a:spAutoFit/>
            </a:bodyPr>
            <a:lstStyle/>
            <a:p>
              <a:pPr marL="12700">
                <a:spcBef>
                  <a:spcPts val="100"/>
                </a:spcBef>
                <a:tabLst>
                  <a:tab pos="301625" algn="l"/>
                </a:tabLst>
              </a:pPr>
              <a:r>
                <a:rPr sz="500" dirty="0">
                  <a:solidFill>
                    <a:srgbClr val="727272"/>
                  </a:solidFill>
                  <a:latin typeface="Arial"/>
                  <a:cs typeface="Arial"/>
                </a:rPr>
                <a:t>on	</a:t>
              </a:r>
              <a:r>
                <a:rPr sz="500" spc="-15" dirty="0">
                  <a:solidFill>
                    <a:srgbClr val="727272"/>
                  </a:solidFill>
                  <a:latin typeface="Arial"/>
                  <a:cs typeface="Arial"/>
                </a:rPr>
                <a:t>Saturday</a:t>
              </a:r>
              <a:r>
                <a:rPr sz="500" spc="130" dirty="0">
                  <a:solidFill>
                    <a:srgbClr val="727272"/>
                  </a:solidFill>
                  <a:latin typeface="Arial"/>
                  <a:cs typeface="Arial"/>
                </a:rPr>
                <a:t> </a:t>
              </a:r>
              <a:r>
                <a:rPr sz="1000" spc="-25" dirty="0">
                  <a:solidFill>
                    <a:srgbClr val="727272"/>
                  </a:solidFill>
                  <a:latin typeface="Arial"/>
                  <a:cs typeface="Arial"/>
                </a:rPr>
                <a:t>...</a:t>
              </a:r>
              <a:endParaRPr sz="1000">
                <a:solidFill>
                  <a:prstClr val="black"/>
                </a:solidFill>
                <a:latin typeface="Arial"/>
                <a:cs typeface="Arial"/>
              </a:endParaRPr>
            </a:p>
          </p:txBody>
        </p:sp>
        <p:sp>
          <p:nvSpPr>
            <p:cNvPr id="69" name="object 60">
              <a:extLst>
                <a:ext uri="{FF2B5EF4-FFF2-40B4-BE49-F238E27FC236}">
                  <a16:creationId xmlns:a16="http://schemas.microsoft.com/office/drawing/2014/main" id="{F854F773-A456-4201-B2DB-B655476D703E}"/>
                </a:ext>
              </a:extLst>
            </p:cNvPr>
            <p:cNvSpPr txBox="1"/>
            <p:nvPr/>
          </p:nvSpPr>
          <p:spPr>
            <a:xfrm>
              <a:off x="4884715" y="3908925"/>
              <a:ext cx="1514475" cy="392353"/>
            </a:xfrm>
            <a:prstGeom prst="rect">
              <a:avLst/>
            </a:prstGeom>
          </p:spPr>
          <p:txBody>
            <a:bodyPr vert="horz" wrap="square" lIns="0" tIns="12700" rIns="0" bIns="0" rtlCol="0">
              <a:spAutoFit/>
            </a:bodyPr>
            <a:lstStyle/>
            <a:p>
              <a:pPr marL="12700">
                <a:spcBef>
                  <a:spcPts val="100"/>
                </a:spcBef>
                <a:tabLst>
                  <a:tab pos="219075" algn="l"/>
                  <a:tab pos="1501140" algn="l"/>
                </a:tabLst>
              </a:pPr>
              <a:r>
                <a:rPr sz="1000" u="sng" dirty="0">
                  <a:solidFill>
                    <a:srgbClr val="727272"/>
                  </a:solidFill>
                  <a:uFill>
                    <a:solidFill>
                      <a:srgbClr val="727272"/>
                    </a:solidFill>
                  </a:uFill>
                  <a:latin typeface="Times New Roman"/>
                  <a:cs typeface="Times New Roman"/>
                </a:rPr>
                <a:t> 	</a:t>
              </a:r>
              <a:r>
                <a:rPr sz="1000" spc="-25" dirty="0">
                  <a:solidFill>
                    <a:srgbClr val="727272"/>
                  </a:solidFill>
                  <a:latin typeface="Arial"/>
                  <a:cs typeface="Arial"/>
                </a:rPr>
                <a:t>...  </a:t>
              </a:r>
              <a:r>
                <a:rPr sz="1000" spc="-160" dirty="0">
                  <a:solidFill>
                    <a:srgbClr val="727272"/>
                  </a:solidFill>
                  <a:latin typeface="Arial"/>
                  <a:cs typeface="Arial"/>
                </a:rPr>
                <a:t> </a:t>
              </a:r>
              <a:r>
                <a:rPr sz="1000" u="sng" dirty="0">
                  <a:solidFill>
                    <a:srgbClr val="727272"/>
                  </a:solidFill>
                  <a:uFill>
                    <a:solidFill>
                      <a:srgbClr val="727272"/>
                    </a:solidFill>
                  </a:uFill>
                  <a:latin typeface="Times New Roman"/>
                  <a:cs typeface="Times New Roman"/>
                </a:rPr>
                <a:t> 	</a:t>
              </a:r>
              <a:endParaRPr sz="1000">
                <a:solidFill>
                  <a:prstClr val="black"/>
                </a:solidFill>
                <a:latin typeface="Times New Roman"/>
                <a:cs typeface="Times New Roman"/>
              </a:endParaRPr>
            </a:p>
          </p:txBody>
        </p:sp>
        <p:sp>
          <p:nvSpPr>
            <p:cNvPr id="70" name="object 61">
              <a:extLst>
                <a:ext uri="{FF2B5EF4-FFF2-40B4-BE49-F238E27FC236}">
                  <a16:creationId xmlns:a16="http://schemas.microsoft.com/office/drawing/2014/main" id="{0ADCC328-C56D-4167-8F94-AD4AB243CDF0}"/>
                </a:ext>
              </a:extLst>
            </p:cNvPr>
            <p:cNvSpPr/>
            <p:nvPr/>
          </p:nvSpPr>
          <p:spPr>
            <a:xfrm>
              <a:off x="6350587" y="404989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71" name="object 62">
              <a:extLst>
                <a:ext uri="{FF2B5EF4-FFF2-40B4-BE49-F238E27FC236}">
                  <a16:creationId xmlns:a16="http://schemas.microsoft.com/office/drawing/2014/main" id="{4A20861D-C96D-4C4D-8EB6-D7FF267430A6}"/>
                </a:ext>
              </a:extLst>
            </p:cNvPr>
            <p:cNvSpPr/>
            <p:nvPr/>
          </p:nvSpPr>
          <p:spPr>
            <a:xfrm>
              <a:off x="6350587" y="404989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72" name="object 63">
              <a:extLst>
                <a:ext uri="{FF2B5EF4-FFF2-40B4-BE49-F238E27FC236}">
                  <a16:creationId xmlns:a16="http://schemas.microsoft.com/office/drawing/2014/main" id="{F9F093C1-DD54-4771-9999-D3973B9C4682}"/>
                </a:ext>
              </a:extLst>
            </p:cNvPr>
            <p:cNvSpPr/>
            <p:nvPr/>
          </p:nvSpPr>
          <p:spPr>
            <a:xfrm>
              <a:off x="834498" y="4687965"/>
              <a:ext cx="4392295" cy="224154"/>
            </a:xfrm>
            <a:custGeom>
              <a:avLst/>
              <a:gdLst/>
              <a:ahLst/>
              <a:cxnLst/>
              <a:rect l="l" t="t" r="r" b="b"/>
              <a:pathLst>
                <a:path w="4392295" h="224154">
                  <a:moveTo>
                    <a:pt x="4391991" y="0"/>
                  </a:moveTo>
                  <a:lnTo>
                    <a:pt x="4384377" y="43611"/>
                  </a:lnTo>
                  <a:lnTo>
                    <a:pt x="4363616" y="79227"/>
                  </a:lnTo>
                  <a:lnTo>
                    <a:pt x="4332823" y="103243"/>
                  </a:lnTo>
                  <a:lnTo>
                    <a:pt x="4295116" y="112049"/>
                  </a:lnTo>
                  <a:lnTo>
                    <a:pt x="2292870" y="112049"/>
                  </a:lnTo>
                  <a:lnTo>
                    <a:pt x="2255163" y="120856"/>
                  </a:lnTo>
                  <a:lnTo>
                    <a:pt x="2224370" y="144871"/>
                  </a:lnTo>
                  <a:lnTo>
                    <a:pt x="2203608" y="180488"/>
                  </a:lnTo>
                  <a:lnTo>
                    <a:pt x="2195995" y="224099"/>
                  </a:lnTo>
                  <a:lnTo>
                    <a:pt x="2188382" y="180488"/>
                  </a:lnTo>
                  <a:lnTo>
                    <a:pt x="2167620" y="144871"/>
                  </a:lnTo>
                  <a:lnTo>
                    <a:pt x="2136827" y="120856"/>
                  </a:lnTo>
                  <a:lnTo>
                    <a:pt x="2099120" y="112049"/>
                  </a:lnTo>
                  <a:lnTo>
                    <a:pt x="96874" y="112049"/>
                  </a:lnTo>
                  <a:lnTo>
                    <a:pt x="59166" y="103243"/>
                  </a:lnTo>
                  <a:lnTo>
                    <a:pt x="28374" y="79227"/>
                  </a:lnTo>
                  <a:lnTo>
                    <a:pt x="7612" y="43611"/>
                  </a:ln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73" name="object 64">
              <a:extLst>
                <a:ext uri="{FF2B5EF4-FFF2-40B4-BE49-F238E27FC236}">
                  <a16:creationId xmlns:a16="http://schemas.microsoft.com/office/drawing/2014/main" id="{7FA3E6A2-85C2-474A-B271-379E283B2879}"/>
                </a:ext>
              </a:extLst>
            </p:cNvPr>
            <p:cNvSpPr/>
            <p:nvPr/>
          </p:nvSpPr>
          <p:spPr>
            <a:xfrm>
              <a:off x="6492487" y="4313616"/>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74" name="object 65">
              <a:extLst>
                <a:ext uri="{FF2B5EF4-FFF2-40B4-BE49-F238E27FC236}">
                  <a16:creationId xmlns:a16="http://schemas.microsoft.com/office/drawing/2014/main" id="{932492B2-36BA-43DD-B308-86306B3EC625}"/>
                </a:ext>
              </a:extLst>
            </p:cNvPr>
            <p:cNvSpPr/>
            <p:nvPr/>
          </p:nvSpPr>
          <p:spPr>
            <a:xfrm>
              <a:off x="6476762" y="4270391"/>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75" name="object 66">
              <a:extLst>
                <a:ext uri="{FF2B5EF4-FFF2-40B4-BE49-F238E27FC236}">
                  <a16:creationId xmlns:a16="http://schemas.microsoft.com/office/drawing/2014/main" id="{D23E2B2F-3F43-45E5-8B5D-F4EC9B41D3AF}"/>
                </a:ext>
              </a:extLst>
            </p:cNvPr>
            <p:cNvSpPr/>
            <p:nvPr/>
          </p:nvSpPr>
          <p:spPr>
            <a:xfrm>
              <a:off x="6476762" y="4270391"/>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76" name="object 67">
              <a:extLst>
                <a:ext uri="{FF2B5EF4-FFF2-40B4-BE49-F238E27FC236}">
                  <a16:creationId xmlns:a16="http://schemas.microsoft.com/office/drawing/2014/main" id="{24F6B45B-B8D0-4862-A7B1-AF7B402B8C18}"/>
                </a:ext>
              </a:extLst>
            </p:cNvPr>
            <p:cNvSpPr/>
            <p:nvPr/>
          </p:nvSpPr>
          <p:spPr>
            <a:xfrm>
              <a:off x="6581737" y="4065641"/>
              <a:ext cx="314960" cy="0"/>
            </a:xfrm>
            <a:custGeom>
              <a:avLst/>
              <a:gdLst/>
              <a:ahLst/>
              <a:cxnLst/>
              <a:rect l="l" t="t" r="r" b="b"/>
              <a:pathLst>
                <a:path w="314959">
                  <a:moveTo>
                    <a:pt x="0" y="0"/>
                  </a:moveTo>
                  <a:lnTo>
                    <a:pt x="314549" y="0"/>
                  </a:lnTo>
                </a:path>
              </a:pathLst>
            </a:custGeom>
            <a:ln w="9524">
              <a:solidFill>
                <a:srgbClr val="727272"/>
              </a:solidFill>
            </a:ln>
          </p:spPr>
          <p:txBody>
            <a:bodyPr wrap="square" lIns="0" tIns="0" rIns="0" bIns="0" rtlCol="0"/>
            <a:lstStyle/>
            <a:p>
              <a:endParaRPr sz="1200">
                <a:solidFill>
                  <a:prstClr val="black"/>
                </a:solidFill>
              </a:endParaRPr>
            </a:p>
          </p:txBody>
        </p:sp>
        <p:sp>
          <p:nvSpPr>
            <p:cNvPr id="77" name="object 68">
              <a:extLst>
                <a:ext uri="{FF2B5EF4-FFF2-40B4-BE49-F238E27FC236}">
                  <a16:creationId xmlns:a16="http://schemas.microsoft.com/office/drawing/2014/main" id="{575AEDFD-AAEB-487F-8255-9079D6568ED2}"/>
                </a:ext>
              </a:extLst>
            </p:cNvPr>
            <p:cNvSpPr/>
            <p:nvPr/>
          </p:nvSpPr>
          <p:spPr>
            <a:xfrm>
              <a:off x="6896286" y="4049891"/>
              <a:ext cx="43815" cy="31750"/>
            </a:xfrm>
            <a:custGeom>
              <a:avLst/>
              <a:gdLst/>
              <a:ahLst/>
              <a:cxnLst/>
              <a:rect l="l" t="t" r="r" b="b"/>
              <a:pathLst>
                <a:path w="43815"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78" name="object 69">
              <a:extLst>
                <a:ext uri="{FF2B5EF4-FFF2-40B4-BE49-F238E27FC236}">
                  <a16:creationId xmlns:a16="http://schemas.microsoft.com/office/drawing/2014/main" id="{169797B3-2B99-4A95-B778-8370CC00D1D5}"/>
                </a:ext>
              </a:extLst>
            </p:cNvPr>
            <p:cNvSpPr/>
            <p:nvPr/>
          </p:nvSpPr>
          <p:spPr>
            <a:xfrm>
              <a:off x="6896286" y="4049891"/>
              <a:ext cx="43815" cy="31750"/>
            </a:xfrm>
            <a:custGeom>
              <a:avLst/>
              <a:gdLst/>
              <a:ahLst/>
              <a:cxnLst/>
              <a:rect l="l" t="t" r="r" b="b"/>
              <a:pathLst>
                <a:path w="43815"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79" name="object 70">
              <a:extLst>
                <a:ext uri="{FF2B5EF4-FFF2-40B4-BE49-F238E27FC236}">
                  <a16:creationId xmlns:a16="http://schemas.microsoft.com/office/drawing/2014/main" id="{32C61756-DA2F-40E3-A57C-F10BA53C8A51}"/>
                </a:ext>
              </a:extLst>
            </p:cNvPr>
            <p:cNvSpPr/>
            <p:nvPr/>
          </p:nvSpPr>
          <p:spPr>
            <a:xfrm>
              <a:off x="6953436"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F4B300">
                <a:alpha val="43078"/>
              </a:srgbClr>
            </a:solidFill>
          </p:spPr>
          <p:txBody>
            <a:bodyPr wrap="square" lIns="0" tIns="0" rIns="0" bIns="0" rtlCol="0"/>
            <a:lstStyle/>
            <a:p>
              <a:endParaRPr sz="1200">
                <a:solidFill>
                  <a:prstClr val="black"/>
                </a:solidFill>
              </a:endParaRPr>
            </a:p>
          </p:txBody>
        </p:sp>
        <p:sp>
          <p:nvSpPr>
            <p:cNvPr id="80" name="object 71">
              <a:extLst>
                <a:ext uri="{FF2B5EF4-FFF2-40B4-BE49-F238E27FC236}">
                  <a16:creationId xmlns:a16="http://schemas.microsoft.com/office/drawing/2014/main" id="{A3A3C219-B944-4581-B70B-614FBA78371E}"/>
                </a:ext>
              </a:extLst>
            </p:cNvPr>
            <p:cNvSpPr/>
            <p:nvPr/>
          </p:nvSpPr>
          <p:spPr>
            <a:xfrm>
              <a:off x="6953436"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F4B300"/>
              </a:solidFill>
            </a:ln>
          </p:spPr>
          <p:txBody>
            <a:bodyPr wrap="square" lIns="0" tIns="0" rIns="0" bIns="0" rtlCol="0"/>
            <a:lstStyle/>
            <a:p>
              <a:endParaRPr sz="1200">
                <a:solidFill>
                  <a:prstClr val="black"/>
                </a:solidFill>
              </a:endParaRPr>
            </a:p>
          </p:txBody>
        </p:sp>
        <p:sp>
          <p:nvSpPr>
            <p:cNvPr id="81" name="object 72">
              <a:extLst>
                <a:ext uri="{FF2B5EF4-FFF2-40B4-BE49-F238E27FC236}">
                  <a16:creationId xmlns:a16="http://schemas.microsoft.com/office/drawing/2014/main" id="{73216CA1-6821-466C-B6A1-3144874510A3}"/>
                </a:ext>
              </a:extLst>
            </p:cNvPr>
            <p:cNvSpPr/>
            <p:nvPr/>
          </p:nvSpPr>
          <p:spPr>
            <a:xfrm>
              <a:off x="7040436"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82" name="object 73">
              <a:extLst>
                <a:ext uri="{FF2B5EF4-FFF2-40B4-BE49-F238E27FC236}">
                  <a16:creationId xmlns:a16="http://schemas.microsoft.com/office/drawing/2014/main" id="{57AD4B4F-2204-41C4-9505-8108DA5DC393}"/>
                </a:ext>
              </a:extLst>
            </p:cNvPr>
            <p:cNvSpPr/>
            <p:nvPr/>
          </p:nvSpPr>
          <p:spPr>
            <a:xfrm>
              <a:off x="7024710"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83" name="object 74">
              <a:extLst>
                <a:ext uri="{FF2B5EF4-FFF2-40B4-BE49-F238E27FC236}">
                  <a16:creationId xmlns:a16="http://schemas.microsoft.com/office/drawing/2014/main" id="{DC8A2787-8469-4304-92AA-913C08C4CC46}"/>
                </a:ext>
              </a:extLst>
            </p:cNvPr>
            <p:cNvSpPr/>
            <p:nvPr/>
          </p:nvSpPr>
          <p:spPr>
            <a:xfrm>
              <a:off x="7024710"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84" name="object 75">
              <a:extLst>
                <a:ext uri="{FF2B5EF4-FFF2-40B4-BE49-F238E27FC236}">
                  <a16:creationId xmlns:a16="http://schemas.microsoft.com/office/drawing/2014/main" id="{2ABEE9E0-8682-4F81-8583-2E5885F4D887}"/>
                </a:ext>
              </a:extLst>
            </p:cNvPr>
            <p:cNvSpPr/>
            <p:nvPr/>
          </p:nvSpPr>
          <p:spPr>
            <a:xfrm>
              <a:off x="7798884" y="2029418"/>
              <a:ext cx="174625" cy="622935"/>
            </a:xfrm>
            <a:custGeom>
              <a:avLst/>
              <a:gdLst/>
              <a:ahLst/>
              <a:cxnLst/>
              <a:rect l="l" t="t" r="r" b="b"/>
              <a:pathLst>
                <a:path w="174625" h="622935">
                  <a:moveTo>
                    <a:pt x="0" y="0"/>
                  </a:moveTo>
                  <a:lnTo>
                    <a:pt x="33864" y="5911"/>
                  </a:lnTo>
                  <a:lnTo>
                    <a:pt x="61518" y="22031"/>
                  </a:lnTo>
                  <a:lnTo>
                    <a:pt x="80163" y="45939"/>
                  </a:lnTo>
                  <a:lnTo>
                    <a:pt x="86999" y="75217"/>
                  </a:lnTo>
                  <a:lnTo>
                    <a:pt x="86999" y="236034"/>
                  </a:lnTo>
                  <a:lnTo>
                    <a:pt x="93836" y="265311"/>
                  </a:lnTo>
                  <a:lnTo>
                    <a:pt x="112481" y="289220"/>
                  </a:lnTo>
                  <a:lnTo>
                    <a:pt x="140134" y="305340"/>
                  </a:lnTo>
                  <a:lnTo>
                    <a:pt x="173999" y="311251"/>
                  </a:lnTo>
                  <a:lnTo>
                    <a:pt x="140134" y="317162"/>
                  </a:lnTo>
                  <a:lnTo>
                    <a:pt x="112481" y="333281"/>
                  </a:lnTo>
                  <a:lnTo>
                    <a:pt x="93836" y="357189"/>
                  </a:lnTo>
                  <a:lnTo>
                    <a:pt x="86999" y="386466"/>
                  </a:lnTo>
                  <a:lnTo>
                    <a:pt x="86999" y="547276"/>
                  </a:lnTo>
                  <a:lnTo>
                    <a:pt x="80163" y="576559"/>
                  </a:lnTo>
                  <a:lnTo>
                    <a:pt x="61518" y="600470"/>
                  </a:lnTo>
                  <a:lnTo>
                    <a:pt x="33864" y="616590"/>
                  </a:lnTo>
                  <a:lnTo>
                    <a:pt x="0" y="622501"/>
                  </a:lnTo>
                </a:path>
              </a:pathLst>
            </a:custGeom>
            <a:ln w="9524">
              <a:solidFill>
                <a:srgbClr val="0E9C57"/>
              </a:solidFill>
            </a:ln>
          </p:spPr>
          <p:txBody>
            <a:bodyPr wrap="square" lIns="0" tIns="0" rIns="0" bIns="0" rtlCol="0"/>
            <a:lstStyle/>
            <a:p>
              <a:endParaRPr sz="1200">
                <a:solidFill>
                  <a:prstClr val="black"/>
                </a:solidFill>
              </a:endParaRPr>
            </a:p>
          </p:txBody>
        </p:sp>
        <p:sp>
          <p:nvSpPr>
            <p:cNvPr id="85" name="object 76">
              <a:extLst>
                <a:ext uri="{FF2B5EF4-FFF2-40B4-BE49-F238E27FC236}">
                  <a16:creationId xmlns:a16="http://schemas.microsoft.com/office/drawing/2014/main" id="{4F58B2EE-F971-4887-BE74-949337845D86}"/>
                </a:ext>
              </a:extLst>
            </p:cNvPr>
            <p:cNvSpPr txBox="1"/>
            <p:nvPr/>
          </p:nvSpPr>
          <p:spPr>
            <a:xfrm>
              <a:off x="7741145" y="1937408"/>
              <a:ext cx="696551" cy="805180"/>
            </a:xfrm>
            <a:prstGeom prst="rect">
              <a:avLst/>
            </a:prstGeom>
          </p:spPr>
          <p:txBody>
            <a:bodyPr vert="vert" wrap="square" lIns="0" tIns="1270" rIns="0" bIns="0" rtlCol="0">
              <a:spAutoFit/>
            </a:bodyPr>
            <a:lstStyle/>
            <a:p>
              <a:pPr marL="22860">
                <a:spcBef>
                  <a:spcPts val="10"/>
                </a:spcBef>
              </a:pPr>
              <a:r>
                <a:rPr sz="1000" spc="-10" dirty="0">
                  <a:solidFill>
                    <a:srgbClr val="0E9C57"/>
                  </a:solidFill>
                  <a:latin typeface="Arial"/>
                  <a:cs typeface="Arial"/>
                </a:rPr>
                <a:t>Vocabulary</a:t>
              </a:r>
              <a:endParaRPr sz="1000">
                <a:solidFill>
                  <a:prstClr val="black"/>
                </a:solidFill>
                <a:latin typeface="Arial"/>
                <a:cs typeface="Arial"/>
              </a:endParaRPr>
            </a:p>
            <a:p>
              <a:pPr marL="12700">
                <a:spcBef>
                  <a:spcPts val="210"/>
                </a:spcBef>
              </a:pPr>
              <a:r>
                <a:rPr sz="1000" spc="5" dirty="0">
                  <a:solidFill>
                    <a:srgbClr val="0E9C57"/>
                  </a:solidFill>
                  <a:latin typeface="Arial"/>
                  <a:cs typeface="Arial"/>
                </a:rPr>
                <a:t>Distribution</a:t>
              </a:r>
              <a:endParaRPr sz="1000">
                <a:solidFill>
                  <a:prstClr val="black"/>
                </a:solidFill>
                <a:latin typeface="Arial"/>
                <a:cs typeface="Arial"/>
              </a:endParaRPr>
            </a:p>
          </p:txBody>
        </p:sp>
        <p:sp>
          <p:nvSpPr>
            <p:cNvPr id="86" name="object 77">
              <a:extLst>
                <a:ext uri="{FF2B5EF4-FFF2-40B4-BE49-F238E27FC236}">
                  <a16:creationId xmlns:a16="http://schemas.microsoft.com/office/drawing/2014/main" id="{0CCAEC5B-9073-4CDC-AACD-E9A7207544BF}"/>
                </a:ext>
              </a:extLst>
            </p:cNvPr>
            <p:cNvSpPr/>
            <p:nvPr/>
          </p:nvSpPr>
          <p:spPr>
            <a:xfrm>
              <a:off x="2981643" y="2512644"/>
              <a:ext cx="2967355" cy="0"/>
            </a:xfrm>
            <a:custGeom>
              <a:avLst/>
              <a:gdLst/>
              <a:ahLst/>
              <a:cxnLst/>
              <a:rect l="l" t="t" r="r" b="b"/>
              <a:pathLst>
                <a:path w="2967354">
                  <a:moveTo>
                    <a:pt x="0" y="0"/>
                  </a:moveTo>
                  <a:lnTo>
                    <a:pt x="2967144" y="0"/>
                  </a:lnTo>
                </a:path>
              </a:pathLst>
            </a:custGeom>
            <a:ln w="9524">
              <a:solidFill>
                <a:srgbClr val="727272"/>
              </a:solidFill>
            </a:ln>
          </p:spPr>
          <p:txBody>
            <a:bodyPr wrap="square" lIns="0" tIns="0" rIns="0" bIns="0" rtlCol="0"/>
            <a:lstStyle/>
            <a:p>
              <a:endParaRPr sz="1200">
                <a:solidFill>
                  <a:prstClr val="black"/>
                </a:solidFill>
              </a:endParaRPr>
            </a:p>
          </p:txBody>
        </p:sp>
        <p:sp>
          <p:nvSpPr>
            <p:cNvPr id="87" name="object 78">
              <a:extLst>
                <a:ext uri="{FF2B5EF4-FFF2-40B4-BE49-F238E27FC236}">
                  <a16:creationId xmlns:a16="http://schemas.microsoft.com/office/drawing/2014/main" id="{114D551C-8777-4E7B-8506-C3A12130506C}"/>
                </a:ext>
              </a:extLst>
            </p:cNvPr>
            <p:cNvSpPr/>
            <p:nvPr/>
          </p:nvSpPr>
          <p:spPr>
            <a:xfrm>
              <a:off x="5948788" y="2496904"/>
              <a:ext cx="43815" cy="31750"/>
            </a:xfrm>
            <a:custGeom>
              <a:avLst/>
              <a:gdLst/>
              <a:ahLst/>
              <a:cxnLst/>
              <a:rect l="l" t="t" r="r" b="b"/>
              <a:pathLst>
                <a:path w="43814" h="31750">
                  <a:moveTo>
                    <a:pt x="0" y="31464"/>
                  </a:moveTo>
                  <a:lnTo>
                    <a:pt x="0" y="0"/>
                  </a:lnTo>
                  <a:lnTo>
                    <a:pt x="43224" y="15739"/>
                  </a:lnTo>
                  <a:lnTo>
                    <a:pt x="0" y="31464"/>
                  </a:lnTo>
                  <a:close/>
                </a:path>
              </a:pathLst>
            </a:custGeom>
            <a:solidFill>
              <a:srgbClr val="727272"/>
            </a:solidFill>
          </p:spPr>
          <p:txBody>
            <a:bodyPr wrap="square" lIns="0" tIns="0" rIns="0" bIns="0" rtlCol="0"/>
            <a:lstStyle/>
            <a:p>
              <a:endParaRPr sz="1200">
                <a:solidFill>
                  <a:prstClr val="black"/>
                </a:solidFill>
              </a:endParaRPr>
            </a:p>
          </p:txBody>
        </p:sp>
        <p:sp>
          <p:nvSpPr>
            <p:cNvPr id="88" name="object 79">
              <a:extLst>
                <a:ext uri="{FF2B5EF4-FFF2-40B4-BE49-F238E27FC236}">
                  <a16:creationId xmlns:a16="http://schemas.microsoft.com/office/drawing/2014/main" id="{2481F6E0-F251-4644-B115-2C9023CF9F2E}"/>
                </a:ext>
              </a:extLst>
            </p:cNvPr>
            <p:cNvSpPr/>
            <p:nvPr/>
          </p:nvSpPr>
          <p:spPr>
            <a:xfrm>
              <a:off x="5948788" y="2496904"/>
              <a:ext cx="43815" cy="31750"/>
            </a:xfrm>
            <a:custGeom>
              <a:avLst/>
              <a:gdLst/>
              <a:ahLst/>
              <a:cxnLst/>
              <a:rect l="l" t="t" r="r" b="b"/>
              <a:pathLst>
                <a:path w="43814" h="31750">
                  <a:moveTo>
                    <a:pt x="0" y="31464"/>
                  </a:moveTo>
                  <a:lnTo>
                    <a:pt x="43224" y="15739"/>
                  </a:lnTo>
                  <a:lnTo>
                    <a:pt x="0" y="0"/>
                  </a:lnTo>
                  <a:lnTo>
                    <a:pt x="0" y="3146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89" name="object 80">
              <a:extLst>
                <a:ext uri="{FF2B5EF4-FFF2-40B4-BE49-F238E27FC236}">
                  <a16:creationId xmlns:a16="http://schemas.microsoft.com/office/drawing/2014/main" id="{20C3A059-5039-49DF-84A9-435037140C0D}"/>
                </a:ext>
              </a:extLst>
            </p:cNvPr>
            <p:cNvSpPr/>
            <p:nvPr/>
          </p:nvSpPr>
          <p:spPr>
            <a:xfrm>
              <a:off x="7626384" y="2708719"/>
              <a:ext cx="0" cy="1169670"/>
            </a:xfrm>
            <a:custGeom>
              <a:avLst/>
              <a:gdLst/>
              <a:ahLst/>
              <a:cxnLst/>
              <a:rect l="l" t="t" r="r" b="b"/>
              <a:pathLst>
                <a:path h="1169670">
                  <a:moveTo>
                    <a:pt x="0" y="1169547"/>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90" name="object 81">
              <a:extLst>
                <a:ext uri="{FF2B5EF4-FFF2-40B4-BE49-F238E27FC236}">
                  <a16:creationId xmlns:a16="http://schemas.microsoft.com/office/drawing/2014/main" id="{B9E9ADC5-C50B-4737-BBA6-8F9E7E6E5225}"/>
                </a:ext>
              </a:extLst>
            </p:cNvPr>
            <p:cNvSpPr/>
            <p:nvPr/>
          </p:nvSpPr>
          <p:spPr>
            <a:xfrm>
              <a:off x="7610660" y="2665494"/>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91" name="object 82">
              <a:extLst>
                <a:ext uri="{FF2B5EF4-FFF2-40B4-BE49-F238E27FC236}">
                  <a16:creationId xmlns:a16="http://schemas.microsoft.com/office/drawing/2014/main" id="{2D7FBC68-EBF5-4D99-BFED-8B31A21E99C0}"/>
                </a:ext>
              </a:extLst>
            </p:cNvPr>
            <p:cNvSpPr/>
            <p:nvPr/>
          </p:nvSpPr>
          <p:spPr>
            <a:xfrm>
              <a:off x="7610659" y="2665494"/>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92" name="object 83">
              <a:extLst>
                <a:ext uri="{FF2B5EF4-FFF2-40B4-BE49-F238E27FC236}">
                  <a16:creationId xmlns:a16="http://schemas.microsoft.com/office/drawing/2014/main" id="{0AD0B6E9-E83A-4000-B550-46E9711074AE}"/>
                </a:ext>
              </a:extLst>
            </p:cNvPr>
            <p:cNvSpPr/>
            <p:nvPr/>
          </p:nvSpPr>
          <p:spPr>
            <a:xfrm>
              <a:off x="6089962" y="2514419"/>
              <a:ext cx="1684655" cy="0"/>
            </a:xfrm>
            <a:custGeom>
              <a:avLst/>
              <a:gdLst/>
              <a:ahLst/>
              <a:cxnLst/>
              <a:rect l="l" t="t" r="r" b="b"/>
              <a:pathLst>
                <a:path w="1684654">
                  <a:moveTo>
                    <a:pt x="0" y="0"/>
                  </a:moveTo>
                  <a:lnTo>
                    <a:pt x="1684196" y="0"/>
                  </a:lnTo>
                </a:path>
              </a:pathLst>
            </a:custGeom>
            <a:ln w="9524">
              <a:solidFill>
                <a:srgbClr val="0E9C57"/>
              </a:solidFill>
            </a:ln>
          </p:spPr>
          <p:txBody>
            <a:bodyPr wrap="square" lIns="0" tIns="0" rIns="0" bIns="0" rtlCol="0"/>
            <a:lstStyle/>
            <a:p>
              <a:endParaRPr sz="1200">
                <a:solidFill>
                  <a:prstClr val="black"/>
                </a:solidFill>
              </a:endParaRPr>
            </a:p>
          </p:txBody>
        </p:sp>
        <p:sp>
          <p:nvSpPr>
            <p:cNvPr id="93" name="object 84">
              <a:extLst>
                <a:ext uri="{FF2B5EF4-FFF2-40B4-BE49-F238E27FC236}">
                  <a16:creationId xmlns:a16="http://schemas.microsoft.com/office/drawing/2014/main" id="{AEA246EE-F02D-487B-B558-3353D1F10F1A}"/>
                </a:ext>
              </a:extLst>
            </p:cNvPr>
            <p:cNvSpPr/>
            <p:nvPr/>
          </p:nvSpPr>
          <p:spPr>
            <a:xfrm>
              <a:off x="6818061" y="2417647"/>
              <a:ext cx="0" cy="97155"/>
            </a:xfrm>
            <a:custGeom>
              <a:avLst/>
              <a:gdLst/>
              <a:ahLst/>
              <a:cxnLst/>
              <a:rect l="l" t="t" r="r" b="b"/>
              <a:pathLst>
                <a:path h="97155">
                  <a:moveTo>
                    <a:pt x="0" y="0"/>
                  </a:moveTo>
                  <a:lnTo>
                    <a:pt x="0" y="96897"/>
                  </a:lnTo>
                </a:path>
              </a:pathLst>
            </a:custGeom>
            <a:ln w="76499">
              <a:solidFill>
                <a:srgbClr val="0E9C57"/>
              </a:solidFill>
            </a:ln>
          </p:spPr>
          <p:txBody>
            <a:bodyPr wrap="square" lIns="0" tIns="0" rIns="0" bIns="0" rtlCol="0"/>
            <a:lstStyle/>
            <a:p>
              <a:endParaRPr sz="1200">
                <a:solidFill>
                  <a:prstClr val="black"/>
                </a:solidFill>
              </a:endParaRPr>
            </a:p>
          </p:txBody>
        </p:sp>
        <p:sp>
          <p:nvSpPr>
            <p:cNvPr id="94" name="object 85">
              <a:extLst>
                <a:ext uri="{FF2B5EF4-FFF2-40B4-BE49-F238E27FC236}">
                  <a16:creationId xmlns:a16="http://schemas.microsoft.com/office/drawing/2014/main" id="{78CFF426-A546-4628-95D5-31B0FA7526E3}"/>
                </a:ext>
              </a:extLst>
            </p:cNvPr>
            <p:cNvSpPr/>
            <p:nvPr/>
          </p:nvSpPr>
          <p:spPr>
            <a:xfrm>
              <a:off x="6779810" y="2417647"/>
              <a:ext cx="76835" cy="97155"/>
            </a:xfrm>
            <a:custGeom>
              <a:avLst/>
              <a:gdLst/>
              <a:ahLst/>
              <a:cxnLst/>
              <a:rect l="l" t="t" r="r" b="b"/>
              <a:pathLst>
                <a:path w="76834" h="97155">
                  <a:moveTo>
                    <a:pt x="0" y="0"/>
                  </a:moveTo>
                  <a:lnTo>
                    <a:pt x="76499" y="0"/>
                  </a:lnTo>
                  <a:lnTo>
                    <a:pt x="76499" y="96897"/>
                  </a:lnTo>
                  <a:lnTo>
                    <a:pt x="0" y="9689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95" name="object 86">
              <a:extLst>
                <a:ext uri="{FF2B5EF4-FFF2-40B4-BE49-F238E27FC236}">
                  <a16:creationId xmlns:a16="http://schemas.microsoft.com/office/drawing/2014/main" id="{B25B30EA-9761-4D3E-BD6D-B443C1B9C905}"/>
                </a:ext>
              </a:extLst>
            </p:cNvPr>
            <p:cNvSpPr/>
            <p:nvPr/>
          </p:nvSpPr>
          <p:spPr>
            <a:xfrm>
              <a:off x="6856311" y="2467582"/>
              <a:ext cx="76835" cy="46990"/>
            </a:xfrm>
            <a:custGeom>
              <a:avLst/>
              <a:gdLst/>
              <a:ahLst/>
              <a:cxnLst/>
              <a:rect l="l" t="t" r="r" b="b"/>
              <a:pathLst>
                <a:path w="76834" h="46989">
                  <a:moveTo>
                    <a:pt x="0" y="0"/>
                  </a:moveTo>
                  <a:lnTo>
                    <a:pt x="76499" y="0"/>
                  </a:lnTo>
                  <a:lnTo>
                    <a:pt x="76499" y="46812"/>
                  </a:lnTo>
                  <a:lnTo>
                    <a:pt x="0" y="46812"/>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96" name="object 87">
              <a:extLst>
                <a:ext uri="{FF2B5EF4-FFF2-40B4-BE49-F238E27FC236}">
                  <a16:creationId xmlns:a16="http://schemas.microsoft.com/office/drawing/2014/main" id="{02E4451D-EBC4-49B6-8151-FA32E6B1099D}"/>
                </a:ext>
              </a:extLst>
            </p:cNvPr>
            <p:cNvSpPr/>
            <p:nvPr/>
          </p:nvSpPr>
          <p:spPr>
            <a:xfrm>
              <a:off x="6856310" y="2467582"/>
              <a:ext cx="76835" cy="46990"/>
            </a:xfrm>
            <a:custGeom>
              <a:avLst/>
              <a:gdLst/>
              <a:ahLst/>
              <a:cxnLst/>
              <a:rect l="l" t="t" r="r" b="b"/>
              <a:pathLst>
                <a:path w="76834" h="46989">
                  <a:moveTo>
                    <a:pt x="0" y="0"/>
                  </a:moveTo>
                  <a:lnTo>
                    <a:pt x="76499" y="0"/>
                  </a:lnTo>
                  <a:lnTo>
                    <a:pt x="76499" y="46812"/>
                  </a:lnTo>
                  <a:lnTo>
                    <a:pt x="0" y="46812"/>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97" name="object 88">
              <a:extLst>
                <a:ext uri="{FF2B5EF4-FFF2-40B4-BE49-F238E27FC236}">
                  <a16:creationId xmlns:a16="http://schemas.microsoft.com/office/drawing/2014/main" id="{D4AD29B7-CE10-47D5-BCCA-BB5D1077AE6F}"/>
                </a:ext>
              </a:extLst>
            </p:cNvPr>
            <p:cNvSpPr/>
            <p:nvPr/>
          </p:nvSpPr>
          <p:spPr>
            <a:xfrm>
              <a:off x="6971061" y="2423272"/>
              <a:ext cx="0" cy="91440"/>
            </a:xfrm>
            <a:custGeom>
              <a:avLst/>
              <a:gdLst/>
              <a:ahLst/>
              <a:cxnLst/>
              <a:rect l="l" t="t" r="r" b="b"/>
              <a:pathLst>
                <a:path h="91439">
                  <a:moveTo>
                    <a:pt x="0" y="0"/>
                  </a:moveTo>
                  <a:lnTo>
                    <a:pt x="0" y="91197"/>
                  </a:lnTo>
                </a:path>
              </a:pathLst>
            </a:custGeom>
            <a:ln w="76499">
              <a:solidFill>
                <a:srgbClr val="0E9C57"/>
              </a:solidFill>
            </a:ln>
          </p:spPr>
          <p:txBody>
            <a:bodyPr wrap="square" lIns="0" tIns="0" rIns="0" bIns="0" rtlCol="0"/>
            <a:lstStyle/>
            <a:p>
              <a:endParaRPr sz="1200">
                <a:solidFill>
                  <a:prstClr val="black"/>
                </a:solidFill>
              </a:endParaRPr>
            </a:p>
          </p:txBody>
        </p:sp>
        <p:sp>
          <p:nvSpPr>
            <p:cNvPr id="98" name="object 89">
              <a:extLst>
                <a:ext uri="{FF2B5EF4-FFF2-40B4-BE49-F238E27FC236}">
                  <a16:creationId xmlns:a16="http://schemas.microsoft.com/office/drawing/2014/main" id="{BA4FFEC7-AF7A-444F-8FC6-83608B84703D}"/>
                </a:ext>
              </a:extLst>
            </p:cNvPr>
            <p:cNvSpPr/>
            <p:nvPr/>
          </p:nvSpPr>
          <p:spPr>
            <a:xfrm>
              <a:off x="6932810" y="2423272"/>
              <a:ext cx="76835" cy="91440"/>
            </a:xfrm>
            <a:custGeom>
              <a:avLst/>
              <a:gdLst/>
              <a:ahLst/>
              <a:cxnLst/>
              <a:rect l="l" t="t" r="r" b="b"/>
              <a:pathLst>
                <a:path w="76834" h="91439">
                  <a:moveTo>
                    <a:pt x="0" y="0"/>
                  </a:moveTo>
                  <a:lnTo>
                    <a:pt x="76499" y="0"/>
                  </a:lnTo>
                  <a:lnTo>
                    <a:pt x="76499" y="91197"/>
                  </a:lnTo>
                  <a:lnTo>
                    <a:pt x="0" y="9119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99" name="object 90">
              <a:extLst>
                <a:ext uri="{FF2B5EF4-FFF2-40B4-BE49-F238E27FC236}">
                  <a16:creationId xmlns:a16="http://schemas.microsoft.com/office/drawing/2014/main" id="{A9FEE4C5-39AA-4E29-A4C4-B7E0601B53FE}"/>
                </a:ext>
              </a:extLst>
            </p:cNvPr>
            <p:cNvSpPr/>
            <p:nvPr/>
          </p:nvSpPr>
          <p:spPr>
            <a:xfrm>
              <a:off x="7009310" y="2436660"/>
              <a:ext cx="76835" cy="78105"/>
            </a:xfrm>
            <a:custGeom>
              <a:avLst/>
              <a:gdLst/>
              <a:ahLst/>
              <a:cxnLst/>
              <a:rect l="l" t="t" r="r" b="b"/>
              <a:pathLst>
                <a:path w="76834" h="78105">
                  <a:moveTo>
                    <a:pt x="0" y="0"/>
                  </a:moveTo>
                  <a:lnTo>
                    <a:pt x="76499" y="0"/>
                  </a:lnTo>
                  <a:lnTo>
                    <a:pt x="76499" y="77709"/>
                  </a:lnTo>
                  <a:lnTo>
                    <a:pt x="0" y="7770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00" name="object 91">
              <a:extLst>
                <a:ext uri="{FF2B5EF4-FFF2-40B4-BE49-F238E27FC236}">
                  <a16:creationId xmlns:a16="http://schemas.microsoft.com/office/drawing/2014/main" id="{312BFD2C-678E-4990-9347-509854203362}"/>
                </a:ext>
              </a:extLst>
            </p:cNvPr>
            <p:cNvSpPr/>
            <p:nvPr/>
          </p:nvSpPr>
          <p:spPr>
            <a:xfrm>
              <a:off x="7009310" y="2436660"/>
              <a:ext cx="76835" cy="78105"/>
            </a:xfrm>
            <a:custGeom>
              <a:avLst/>
              <a:gdLst/>
              <a:ahLst/>
              <a:cxnLst/>
              <a:rect l="l" t="t" r="r" b="b"/>
              <a:pathLst>
                <a:path w="76834" h="78105">
                  <a:moveTo>
                    <a:pt x="0" y="0"/>
                  </a:moveTo>
                  <a:lnTo>
                    <a:pt x="76499" y="0"/>
                  </a:lnTo>
                  <a:lnTo>
                    <a:pt x="76499" y="77709"/>
                  </a:lnTo>
                  <a:lnTo>
                    <a:pt x="0" y="7770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01" name="object 92">
              <a:extLst>
                <a:ext uri="{FF2B5EF4-FFF2-40B4-BE49-F238E27FC236}">
                  <a16:creationId xmlns:a16="http://schemas.microsoft.com/office/drawing/2014/main" id="{59C5CD7A-4FD6-45E8-8E96-981ED0E0CFE8}"/>
                </a:ext>
              </a:extLst>
            </p:cNvPr>
            <p:cNvSpPr/>
            <p:nvPr/>
          </p:nvSpPr>
          <p:spPr>
            <a:xfrm>
              <a:off x="7124060" y="2312787"/>
              <a:ext cx="0" cy="201930"/>
            </a:xfrm>
            <a:custGeom>
              <a:avLst/>
              <a:gdLst/>
              <a:ahLst/>
              <a:cxnLst/>
              <a:rect l="l" t="t" r="r" b="b"/>
              <a:pathLst>
                <a:path h="201930">
                  <a:moveTo>
                    <a:pt x="0" y="0"/>
                  </a:moveTo>
                  <a:lnTo>
                    <a:pt x="0" y="201607"/>
                  </a:lnTo>
                </a:path>
              </a:pathLst>
            </a:custGeom>
            <a:ln w="76499">
              <a:solidFill>
                <a:srgbClr val="0E9C57"/>
              </a:solidFill>
            </a:ln>
          </p:spPr>
          <p:txBody>
            <a:bodyPr wrap="square" lIns="0" tIns="0" rIns="0" bIns="0" rtlCol="0"/>
            <a:lstStyle/>
            <a:p>
              <a:endParaRPr sz="1200">
                <a:solidFill>
                  <a:prstClr val="black"/>
                </a:solidFill>
              </a:endParaRPr>
            </a:p>
          </p:txBody>
        </p:sp>
        <p:sp>
          <p:nvSpPr>
            <p:cNvPr id="102" name="object 93">
              <a:extLst>
                <a:ext uri="{FF2B5EF4-FFF2-40B4-BE49-F238E27FC236}">
                  <a16:creationId xmlns:a16="http://schemas.microsoft.com/office/drawing/2014/main" id="{0144CEC1-CF10-408C-A172-E8D18DD16FA6}"/>
                </a:ext>
              </a:extLst>
            </p:cNvPr>
            <p:cNvSpPr/>
            <p:nvPr/>
          </p:nvSpPr>
          <p:spPr>
            <a:xfrm>
              <a:off x="7085810" y="2312787"/>
              <a:ext cx="76835" cy="201930"/>
            </a:xfrm>
            <a:custGeom>
              <a:avLst/>
              <a:gdLst/>
              <a:ahLst/>
              <a:cxnLst/>
              <a:rect l="l" t="t" r="r" b="b"/>
              <a:pathLst>
                <a:path w="76834" h="201930">
                  <a:moveTo>
                    <a:pt x="0" y="0"/>
                  </a:moveTo>
                  <a:lnTo>
                    <a:pt x="76499" y="0"/>
                  </a:lnTo>
                  <a:lnTo>
                    <a:pt x="76499" y="201607"/>
                  </a:lnTo>
                  <a:lnTo>
                    <a:pt x="0" y="20160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03" name="object 94">
              <a:extLst>
                <a:ext uri="{FF2B5EF4-FFF2-40B4-BE49-F238E27FC236}">
                  <a16:creationId xmlns:a16="http://schemas.microsoft.com/office/drawing/2014/main" id="{F9EA228D-9E28-4E8E-BB00-8C52551F2AE2}"/>
                </a:ext>
              </a:extLst>
            </p:cNvPr>
            <p:cNvSpPr/>
            <p:nvPr/>
          </p:nvSpPr>
          <p:spPr>
            <a:xfrm>
              <a:off x="7200572" y="2379510"/>
              <a:ext cx="0" cy="135255"/>
            </a:xfrm>
            <a:custGeom>
              <a:avLst/>
              <a:gdLst/>
              <a:ahLst/>
              <a:cxnLst/>
              <a:rect l="l" t="t" r="r" b="b"/>
              <a:pathLst>
                <a:path h="135255">
                  <a:moveTo>
                    <a:pt x="0" y="0"/>
                  </a:moveTo>
                  <a:lnTo>
                    <a:pt x="0" y="135009"/>
                  </a:lnTo>
                </a:path>
              </a:pathLst>
            </a:custGeom>
            <a:ln w="76524">
              <a:solidFill>
                <a:srgbClr val="0E9C57"/>
              </a:solidFill>
            </a:ln>
          </p:spPr>
          <p:txBody>
            <a:bodyPr wrap="square" lIns="0" tIns="0" rIns="0" bIns="0" rtlCol="0"/>
            <a:lstStyle/>
            <a:p>
              <a:endParaRPr sz="1200">
                <a:solidFill>
                  <a:prstClr val="black"/>
                </a:solidFill>
              </a:endParaRPr>
            </a:p>
          </p:txBody>
        </p:sp>
        <p:sp>
          <p:nvSpPr>
            <p:cNvPr id="104" name="object 95">
              <a:extLst>
                <a:ext uri="{FF2B5EF4-FFF2-40B4-BE49-F238E27FC236}">
                  <a16:creationId xmlns:a16="http://schemas.microsoft.com/office/drawing/2014/main" id="{3A32AAA6-6847-4C08-9769-42021D4714FC}"/>
                </a:ext>
              </a:extLst>
            </p:cNvPr>
            <p:cNvSpPr/>
            <p:nvPr/>
          </p:nvSpPr>
          <p:spPr>
            <a:xfrm>
              <a:off x="7162310" y="2379510"/>
              <a:ext cx="76835" cy="135255"/>
            </a:xfrm>
            <a:custGeom>
              <a:avLst/>
              <a:gdLst/>
              <a:ahLst/>
              <a:cxnLst/>
              <a:rect l="l" t="t" r="r" b="b"/>
              <a:pathLst>
                <a:path w="76834" h="135255">
                  <a:moveTo>
                    <a:pt x="0" y="0"/>
                  </a:moveTo>
                  <a:lnTo>
                    <a:pt x="76524" y="0"/>
                  </a:lnTo>
                  <a:lnTo>
                    <a:pt x="76524" y="135009"/>
                  </a:lnTo>
                  <a:lnTo>
                    <a:pt x="0" y="13500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05" name="object 96">
              <a:extLst>
                <a:ext uri="{FF2B5EF4-FFF2-40B4-BE49-F238E27FC236}">
                  <a16:creationId xmlns:a16="http://schemas.microsoft.com/office/drawing/2014/main" id="{CACEB677-203B-4E40-8C37-0DD06FDDB35C}"/>
                </a:ext>
              </a:extLst>
            </p:cNvPr>
            <p:cNvSpPr/>
            <p:nvPr/>
          </p:nvSpPr>
          <p:spPr>
            <a:xfrm>
              <a:off x="7238835" y="2470597"/>
              <a:ext cx="76835" cy="43815"/>
            </a:xfrm>
            <a:custGeom>
              <a:avLst/>
              <a:gdLst/>
              <a:ahLst/>
              <a:cxnLst/>
              <a:rect l="l" t="t" r="r" b="b"/>
              <a:pathLst>
                <a:path w="76834" h="43814">
                  <a:moveTo>
                    <a:pt x="0" y="0"/>
                  </a:moveTo>
                  <a:lnTo>
                    <a:pt x="76474" y="0"/>
                  </a:lnTo>
                  <a:lnTo>
                    <a:pt x="76474" y="43797"/>
                  </a:lnTo>
                  <a:lnTo>
                    <a:pt x="0" y="43797"/>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06" name="object 97">
              <a:extLst>
                <a:ext uri="{FF2B5EF4-FFF2-40B4-BE49-F238E27FC236}">
                  <a16:creationId xmlns:a16="http://schemas.microsoft.com/office/drawing/2014/main" id="{BCAB41E6-CAB6-4240-A2D8-079097C3607E}"/>
                </a:ext>
              </a:extLst>
            </p:cNvPr>
            <p:cNvSpPr/>
            <p:nvPr/>
          </p:nvSpPr>
          <p:spPr>
            <a:xfrm>
              <a:off x="7238835" y="2470597"/>
              <a:ext cx="76835" cy="43815"/>
            </a:xfrm>
            <a:custGeom>
              <a:avLst/>
              <a:gdLst/>
              <a:ahLst/>
              <a:cxnLst/>
              <a:rect l="l" t="t" r="r" b="b"/>
              <a:pathLst>
                <a:path w="76834" h="43814">
                  <a:moveTo>
                    <a:pt x="0" y="0"/>
                  </a:moveTo>
                  <a:lnTo>
                    <a:pt x="76474" y="0"/>
                  </a:lnTo>
                  <a:lnTo>
                    <a:pt x="76474" y="43797"/>
                  </a:lnTo>
                  <a:lnTo>
                    <a:pt x="0" y="4379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07" name="object 98">
              <a:extLst>
                <a:ext uri="{FF2B5EF4-FFF2-40B4-BE49-F238E27FC236}">
                  <a16:creationId xmlns:a16="http://schemas.microsoft.com/office/drawing/2014/main" id="{9B882654-7119-4854-A8EA-4F98EE161B70}"/>
                </a:ext>
              </a:extLst>
            </p:cNvPr>
            <p:cNvSpPr/>
            <p:nvPr/>
          </p:nvSpPr>
          <p:spPr>
            <a:xfrm>
              <a:off x="7544834" y="2492912"/>
              <a:ext cx="76835" cy="22225"/>
            </a:xfrm>
            <a:custGeom>
              <a:avLst/>
              <a:gdLst/>
              <a:ahLst/>
              <a:cxnLst/>
              <a:rect l="l" t="t" r="r" b="b"/>
              <a:pathLst>
                <a:path w="76834" h="22225">
                  <a:moveTo>
                    <a:pt x="0" y="0"/>
                  </a:moveTo>
                  <a:lnTo>
                    <a:pt x="76499" y="0"/>
                  </a:lnTo>
                  <a:lnTo>
                    <a:pt x="76499" y="21607"/>
                  </a:lnTo>
                  <a:lnTo>
                    <a:pt x="0" y="21607"/>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08" name="object 99">
              <a:extLst>
                <a:ext uri="{FF2B5EF4-FFF2-40B4-BE49-F238E27FC236}">
                  <a16:creationId xmlns:a16="http://schemas.microsoft.com/office/drawing/2014/main" id="{8DA552F1-4995-4912-91EF-46EDB1D0A7C7}"/>
                </a:ext>
              </a:extLst>
            </p:cNvPr>
            <p:cNvSpPr/>
            <p:nvPr/>
          </p:nvSpPr>
          <p:spPr>
            <a:xfrm>
              <a:off x="7540072" y="2488150"/>
              <a:ext cx="86360" cy="31750"/>
            </a:xfrm>
            <a:custGeom>
              <a:avLst/>
              <a:gdLst/>
              <a:ahLst/>
              <a:cxnLst/>
              <a:rect l="l" t="t" r="r" b="b"/>
              <a:pathLst>
                <a:path w="86359" h="31750">
                  <a:moveTo>
                    <a:pt x="0" y="31132"/>
                  </a:moveTo>
                  <a:lnTo>
                    <a:pt x="86024" y="31132"/>
                  </a:lnTo>
                  <a:lnTo>
                    <a:pt x="86024" y="0"/>
                  </a:lnTo>
                  <a:lnTo>
                    <a:pt x="0" y="0"/>
                  </a:lnTo>
                  <a:lnTo>
                    <a:pt x="0" y="31132"/>
                  </a:lnTo>
                  <a:close/>
                </a:path>
              </a:pathLst>
            </a:custGeom>
            <a:solidFill>
              <a:srgbClr val="0E9C57"/>
            </a:solidFill>
          </p:spPr>
          <p:txBody>
            <a:bodyPr wrap="square" lIns="0" tIns="0" rIns="0" bIns="0" rtlCol="0"/>
            <a:lstStyle/>
            <a:p>
              <a:endParaRPr sz="1200">
                <a:solidFill>
                  <a:prstClr val="black"/>
                </a:solidFill>
              </a:endParaRPr>
            </a:p>
          </p:txBody>
        </p:sp>
        <p:sp>
          <p:nvSpPr>
            <p:cNvPr id="109" name="object 100">
              <a:extLst>
                <a:ext uri="{FF2B5EF4-FFF2-40B4-BE49-F238E27FC236}">
                  <a16:creationId xmlns:a16="http://schemas.microsoft.com/office/drawing/2014/main" id="{727B425F-12F4-459F-8D4E-D245B53FDCD6}"/>
                </a:ext>
              </a:extLst>
            </p:cNvPr>
            <p:cNvSpPr/>
            <p:nvPr/>
          </p:nvSpPr>
          <p:spPr>
            <a:xfrm>
              <a:off x="7353560" y="2312787"/>
              <a:ext cx="0" cy="201930"/>
            </a:xfrm>
            <a:custGeom>
              <a:avLst/>
              <a:gdLst/>
              <a:ahLst/>
              <a:cxnLst/>
              <a:rect l="l" t="t" r="r" b="b"/>
              <a:pathLst>
                <a:path h="201930">
                  <a:moveTo>
                    <a:pt x="0" y="0"/>
                  </a:moveTo>
                  <a:lnTo>
                    <a:pt x="0" y="201607"/>
                  </a:lnTo>
                </a:path>
              </a:pathLst>
            </a:custGeom>
            <a:ln w="76499">
              <a:solidFill>
                <a:srgbClr val="0E9C57"/>
              </a:solidFill>
            </a:ln>
          </p:spPr>
          <p:txBody>
            <a:bodyPr wrap="square" lIns="0" tIns="0" rIns="0" bIns="0" rtlCol="0"/>
            <a:lstStyle/>
            <a:p>
              <a:endParaRPr sz="1200">
                <a:solidFill>
                  <a:prstClr val="black"/>
                </a:solidFill>
              </a:endParaRPr>
            </a:p>
          </p:txBody>
        </p:sp>
        <p:sp>
          <p:nvSpPr>
            <p:cNvPr id="110" name="object 101">
              <a:extLst>
                <a:ext uri="{FF2B5EF4-FFF2-40B4-BE49-F238E27FC236}">
                  <a16:creationId xmlns:a16="http://schemas.microsoft.com/office/drawing/2014/main" id="{8FB78F9F-072B-416F-A796-CC35010DDFD9}"/>
                </a:ext>
              </a:extLst>
            </p:cNvPr>
            <p:cNvSpPr/>
            <p:nvPr/>
          </p:nvSpPr>
          <p:spPr>
            <a:xfrm>
              <a:off x="7315310" y="2312787"/>
              <a:ext cx="76835" cy="201930"/>
            </a:xfrm>
            <a:custGeom>
              <a:avLst/>
              <a:gdLst/>
              <a:ahLst/>
              <a:cxnLst/>
              <a:rect l="l" t="t" r="r" b="b"/>
              <a:pathLst>
                <a:path w="76834" h="201930">
                  <a:moveTo>
                    <a:pt x="0" y="0"/>
                  </a:moveTo>
                  <a:lnTo>
                    <a:pt x="76499" y="0"/>
                  </a:lnTo>
                  <a:lnTo>
                    <a:pt x="76499" y="201607"/>
                  </a:lnTo>
                  <a:lnTo>
                    <a:pt x="0" y="20160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11" name="object 102">
              <a:extLst>
                <a:ext uri="{FF2B5EF4-FFF2-40B4-BE49-F238E27FC236}">
                  <a16:creationId xmlns:a16="http://schemas.microsoft.com/office/drawing/2014/main" id="{2C724A5C-B2E1-4D70-841A-729D8A8CE169}"/>
                </a:ext>
              </a:extLst>
            </p:cNvPr>
            <p:cNvSpPr/>
            <p:nvPr/>
          </p:nvSpPr>
          <p:spPr>
            <a:xfrm>
              <a:off x="7391810" y="2470587"/>
              <a:ext cx="76835" cy="43815"/>
            </a:xfrm>
            <a:custGeom>
              <a:avLst/>
              <a:gdLst/>
              <a:ahLst/>
              <a:cxnLst/>
              <a:rect l="l" t="t" r="r" b="b"/>
              <a:pathLst>
                <a:path w="76834" h="43814">
                  <a:moveTo>
                    <a:pt x="0" y="0"/>
                  </a:moveTo>
                  <a:lnTo>
                    <a:pt x="76499" y="0"/>
                  </a:lnTo>
                  <a:lnTo>
                    <a:pt x="76499" y="43807"/>
                  </a:lnTo>
                  <a:lnTo>
                    <a:pt x="0" y="43807"/>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12" name="object 103">
              <a:extLst>
                <a:ext uri="{FF2B5EF4-FFF2-40B4-BE49-F238E27FC236}">
                  <a16:creationId xmlns:a16="http://schemas.microsoft.com/office/drawing/2014/main" id="{FB9BFCA4-BE6C-4224-B964-9C2C4B58E5F8}"/>
                </a:ext>
              </a:extLst>
            </p:cNvPr>
            <p:cNvSpPr/>
            <p:nvPr/>
          </p:nvSpPr>
          <p:spPr>
            <a:xfrm>
              <a:off x="7391810" y="2470587"/>
              <a:ext cx="76835" cy="43815"/>
            </a:xfrm>
            <a:custGeom>
              <a:avLst/>
              <a:gdLst/>
              <a:ahLst/>
              <a:cxnLst/>
              <a:rect l="l" t="t" r="r" b="b"/>
              <a:pathLst>
                <a:path w="76834" h="43814">
                  <a:moveTo>
                    <a:pt x="0" y="0"/>
                  </a:moveTo>
                  <a:lnTo>
                    <a:pt x="76499" y="0"/>
                  </a:lnTo>
                  <a:lnTo>
                    <a:pt x="76499" y="43807"/>
                  </a:lnTo>
                  <a:lnTo>
                    <a:pt x="0" y="43807"/>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13" name="object 104">
              <a:extLst>
                <a:ext uri="{FF2B5EF4-FFF2-40B4-BE49-F238E27FC236}">
                  <a16:creationId xmlns:a16="http://schemas.microsoft.com/office/drawing/2014/main" id="{D2B94136-8A92-4CE1-AF52-A5D16B0CD862}"/>
                </a:ext>
              </a:extLst>
            </p:cNvPr>
            <p:cNvSpPr/>
            <p:nvPr/>
          </p:nvSpPr>
          <p:spPr>
            <a:xfrm>
              <a:off x="7468310" y="2467582"/>
              <a:ext cx="76835" cy="46990"/>
            </a:xfrm>
            <a:custGeom>
              <a:avLst/>
              <a:gdLst/>
              <a:ahLst/>
              <a:cxnLst/>
              <a:rect l="l" t="t" r="r" b="b"/>
              <a:pathLst>
                <a:path w="76834" h="46989">
                  <a:moveTo>
                    <a:pt x="0" y="0"/>
                  </a:moveTo>
                  <a:lnTo>
                    <a:pt x="76499" y="0"/>
                  </a:lnTo>
                  <a:lnTo>
                    <a:pt x="76499" y="46812"/>
                  </a:lnTo>
                  <a:lnTo>
                    <a:pt x="0" y="46812"/>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14" name="object 105">
              <a:extLst>
                <a:ext uri="{FF2B5EF4-FFF2-40B4-BE49-F238E27FC236}">
                  <a16:creationId xmlns:a16="http://schemas.microsoft.com/office/drawing/2014/main" id="{8D469192-77B3-454B-B7A5-61268DBD5080}"/>
                </a:ext>
              </a:extLst>
            </p:cNvPr>
            <p:cNvSpPr/>
            <p:nvPr/>
          </p:nvSpPr>
          <p:spPr>
            <a:xfrm>
              <a:off x="7468310" y="2467582"/>
              <a:ext cx="76835" cy="46990"/>
            </a:xfrm>
            <a:custGeom>
              <a:avLst/>
              <a:gdLst/>
              <a:ahLst/>
              <a:cxnLst/>
              <a:rect l="l" t="t" r="r" b="b"/>
              <a:pathLst>
                <a:path w="76834" h="46989">
                  <a:moveTo>
                    <a:pt x="0" y="0"/>
                  </a:moveTo>
                  <a:lnTo>
                    <a:pt x="76499" y="0"/>
                  </a:lnTo>
                  <a:lnTo>
                    <a:pt x="76499" y="46812"/>
                  </a:lnTo>
                  <a:lnTo>
                    <a:pt x="0" y="46812"/>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15" name="object 106">
              <a:extLst>
                <a:ext uri="{FF2B5EF4-FFF2-40B4-BE49-F238E27FC236}">
                  <a16:creationId xmlns:a16="http://schemas.microsoft.com/office/drawing/2014/main" id="{8E3B19F6-9E5B-4D22-94C3-B1C8D3C9A2BE}"/>
                </a:ext>
              </a:extLst>
            </p:cNvPr>
            <p:cNvSpPr/>
            <p:nvPr/>
          </p:nvSpPr>
          <p:spPr>
            <a:xfrm>
              <a:off x="6703311" y="2467607"/>
              <a:ext cx="76835" cy="46990"/>
            </a:xfrm>
            <a:custGeom>
              <a:avLst/>
              <a:gdLst/>
              <a:ahLst/>
              <a:cxnLst/>
              <a:rect l="l" t="t" r="r" b="b"/>
              <a:pathLst>
                <a:path w="76834" h="46989">
                  <a:moveTo>
                    <a:pt x="0" y="0"/>
                  </a:moveTo>
                  <a:lnTo>
                    <a:pt x="76499" y="0"/>
                  </a:lnTo>
                  <a:lnTo>
                    <a:pt x="76499" y="46812"/>
                  </a:lnTo>
                  <a:lnTo>
                    <a:pt x="0" y="46812"/>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16" name="object 107">
              <a:extLst>
                <a:ext uri="{FF2B5EF4-FFF2-40B4-BE49-F238E27FC236}">
                  <a16:creationId xmlns:a16="http://schemas.microsoft.com/office/drawing/2014/main" id="{6A13C2B2-381F-494F-82BD-0797093A7A5F}"/>
                </a:ext>
              </a:extLst>
            </p:cNvPr>
            <p:cNvSpPr/>
            <p:nvPr/>
          </p:nvSpPr>
          <p:spPr>
            <a:xfrm>
              <a:off x="6703311" y="2467607"/>
              <a:ext cx="76835" cy="46990"/>
            </a:xfrm>
            <a:custGeom>
              <a:avLst/>
              <a:gdLst/>
              <a:ahLst/>
              <a:cxnLst/>
              <a:rect l="l" t="t" r="r" b="b"/>
              <a:pathLst>
                <a:path w="76834" h="46989">
                  <a:moveTo>
                    <a:pt x="0" y="0"/>
                  </a:moveTo>
                  <a:lnTo>
                    <a:pt x="76499" y="0"/>
                  </a:lnTo>
                  <a:lnTo>
                    <a:pt x="76499" y="46812"/>
                  </a:lnTo>
                  <a:lnTo>
                    <a:pt x="0" y="46812"/>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17" name="object 108">
              <a:extLst>
                <a:ext uri="{FF2B5EF4-FFF2-40B4-BE49-F238E27FC236}">
                  <a16:creationId xmlns:a16="http://schemas.microsoft.com/office/drawing/2014/main" id="{4D3DFF82-2F96-4515-9303-92F1C7FDE6D3}"/>
                </a:ext>
              </a:extLst>
            </p:cNvPr>
            <p:cNvSpPr/>
            <p:nvPr/>
          </p:nvSpPr>
          <p:spPr>
            <a:xfrm>
              <a:off x="6665061" y="2375000"/>
              <a:ext cx="0" cy="139700"/>
            </a:xfrm>
            <a:custGeom>
              <a:avLst/>
              <a:gdLst/>
              <a:ahLst/>
              <a:cxnLst/>
              <a:rect l="l" t="t" r="r" b="b"/>
              <a:pathLst>
                <a:path h="139700">
                  <a:moveTo>
                    <a:pt x="0" y="0"/>
                  </a:moveTo>
                  <a:lnTo>
                    <a:pt x="0" y="139494"/>
                  </a:lnTo>
                </a:path>
              </a:pathLst>
            </a:custGeom>
            <a:ln w="76499">
              <a:solidFill>
                <a:srgbClr val="0E9C57"/>
              </a:solidFill>
            </a:ln>
          </p:spPr>
          <p:txBody>
            <a:bodyPr wrap="square" lIns="0" tIns="0" rIns="0" bIns="0" rtlCol="0"/>
            <a:lstStyle/>
            <a:p>
              <a:endParaRPr sz="1200">
                <a:solidFill>
                  <a:prstClr val="black"/>
                </a:solidFill>
              </a:endParaRPr>
            </a:p>
          </p:txBody>
        </p:sp>
        <p:sp>
          <p:nvSpPr>
            <p:cNvPr id="118" name="object 109">
              <a:extLst>
                <a:ext uri="{FF2B5EF4-FFF2-40B4-BE49-F238E27FC236}">
                  <a16:creationId xmlns:a16="http://schemas.microsoft.com/office/drawing/2014/main" id="{4FB489B8-A5B9-4BDC-8437-CE171245E41A}"/>
                </a:ext>
              </a:extLst>
            </p:cNvPr>
            <p:cNvSpPr/>
            <p:nvPr/>
          </p:nvSpPr>
          <p:spPr>
            <a:xfrm>
              <a:off x="6626811" y="2375000"/>
              <a:ext cx="76835" cy="139700"/>
            </a:xfrm>
            <a:custGeom>
              <a:avLst/>
              <a:gdLst/>
              <a:ahLst/>
              <a:cxnLst/>
              <a:rect l="l" t="t" r="r" b="b"/>
              <a:pathLst>
                <a:path w="76834" h="139700">
                  <a:moveTo>
                    <a:pt x="0" y="0"/>
                  </a:moveTo>
                  <a:lnTo>
                    <a:pt x="76499" y="0"/>
                  </a:lnTo>
                  <a:lnTo>
                    <a:pt x="76499" y="139494"/>
                  </a:lnTo>
                  <a:lnTo>
                    <a:pt x="0" y="139494"/>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19" name="object 110">
              <a:extLst>
                <a:ext uri="{FF2B5EF4-FFF2-40B4-BE49-F238E27FC236}">
                  <a16:creationId xmlns:a16="http://schemas.microsoft.com/office/drawing/2014/main" id="{2C8A25FF-8560-4378-97E9-28D887CF6B7C}"/>
                </a:ext>
              </a:extLst>
            </p:cNvPr>
            <p:cNvSpPr/>
            <p:nvPr/>
          </p:nvSpPr>
          <p:spPr>
            <a:xfrm>
              <a:off x="6550311" y="2467590"/>
              <a:ext cx="76835" cy="46990"/>
            </a:xfrm>
            <a:custGeom>
              <a:avLst/>
              <a:gdLst/>
              <a:ahLst/>
              <a:cxnLst/>
              <a:rect l="l" t="t" r="r" b="b"/>
              <a:pathLst>
                <a:path w="76834" h="46989">
                  <a:moveTo>
                    <a:pt x="0" y="0"/>
                  </a:moveTo>
                  <a:lnTo>
                    <a:pt x="76499" y="0"/>
                  </a:lnTo>
                  <a:lnTo>
                    <a:pt x="76499" y="46804"/>
                  </a:lnTo>
                  <a:lnTo>
                    <a:pt x="0" y="46804"/>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20" name="object 111">
              <a:extLst>
                <a:ext uri="{FF2B5EF4-FFF2-40B4-BE49-F238E27FC236}">
                  <a16:creationId xmlns:a16="http://schemas.microsoft.com/office/drawing/2014/main" id="{74172238-59E2-4965-9BDC-F22D4ADBCD24}"/>
                </a:ext>
              </a:extLst>
            </p:cNvPr>
            <p:cNvSpPr/>
            <p:nvPr/>
          </p:nvSpPr>
          <p:spPr>
            <a:xfrm>
              <a:off x="6550311" y="2467590"/>
              <a:ext cx="76835" cy="46990"/>
            </a:xfrm>
            <a:custGeom>
              <a:avLst/>
              <a:gdLst/>
              <a:ahLst/>
              <a:cxnLst/>
              <a:rect l="l" t="t" r="r" b="b"/>
              <a:pathLst>
                <a:path w="76834" h="46989">
                  <a:moveTo>
                    <a:pt x="0" y="0"/>
                  </a:moveTo>
                  <a:lnTo>
                    <a:pt x="76499" y="0"/>
                  </a:lnTo>
                  <a:lnTo>
                    <a:pt x="76499" y="46804"/>
                  </a:lnTo>
                  <a:lnTo>
                    <a:pt x="0" y="46804"/>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21" name="object 112">
              <a:extLst>
                <a:ext uri="{FF2B5EF4-FFF2-40B4-BE49-F238E27FC236}">
                  <a16:creationId xmlns:a16="http://schemas.microsoft.com/office/drawing/2014/main" id="{4C36A8F4-6B7C-48DD-BAA1-E6036139CB9C}"/>
                </a:ext>
              </a:extLst>
            </p:cNvPr>
            <p:cNvSpPr/>
            <p:nvPr/>
          </p:nvSpPr>
          <p:spPr>
            <a:xfrm>
              <a:off x="6512062" y="2423115"/>
              <a:ext cx="0" cy="91440"/>
            </a:xfrm>
            <a:custGeom>
              <a:avLst/>
              <a:gdLst/>
              <a:ahLst/>
              <a:cxnLst/>
              <a:rect l="l" t="t" r="r" b="b"/>
              <a:pathLst>
                <a:path h="91439">
                  <a:moveTo>
                    <a:pt x="0" y="0"/>
                  </a:moveTo>
                  <a:lnTo>
                    <a:pt x="0" y="91204"/>
                  </a:lnTo>
                </a:path>
              </a:pathLst>
            </a:custGeom>
            <a:ln w="76499">
              <a:solidFill>
                <a:srgbClr val="0E9C57"/>
              </a:solidFill>
            </a:ln>
          </p:spPr>
          <p:txBody>
            <a:bodyPr wrap="square" lIns="0" tIns="0" rIns="0" bIns="0" rtlCol="0"/>
            <a:lstStyle/>
            <a:p>
              <a:endParaRPr sz="1200">
                <a:solidFill>
                  <a:prstClr val="black"/>
                </a:solidFill>
              </a:endParaRPr>
            </a:p>
          </p:txBody>
        </p:sp>
        <p:sp>
          <p:nvSpPr>
            <p:cNvPr id="122" name="object 113">
              <a:extLst>
                <a:ext uri="{FF2B5EF4-FFF2-40B4-BE49-F238E27FC236}">
                  <a16:creationId xmlns:a16="http://schemas.microsoft.com/office/drawing/2014/main" id="{9DC36FBF-1899-44A6-9469-E604B21B4AE6}"/>
                </a:ext>
              </a:extLst>
            </p:cNvPr>
            <p:cNvSpPr/>
            <p:nvPr/>
          </p:nvSpPr>
          <p:spPr>
            <a:xfrm>
              <a:off x="6473811" y="2423115"/>
              <a:ext cx="76835" cy="91440"/>
            </a:xfrm>
            <a:custGeom>
              <a:avLst/>
              <a:gdLst/>
              <a:ahLst/>
              <a:cxnLst/>
              <a:rect l="l" t="t" r="r" b="b"/>
              <a:pathLst>
                <a:path w="76834" h="91439">
                  <a:moveTo>
                    <a:pt x="0" y="0"/>
                  </a:moveTo>
                  <a:lnTo>
                    <a:pt x="76499" y="0"/>
                  </a:lnTo>
                  <a:lnTo>
                    <a:pt x="76499" y="91204"/>
                  </a:lnTo>
                  <a:lnTo>
                    <a:pt x="0" y="91204"/>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23" name="object 114">
              <a:extLst>
                <a:ext uri="{FF2B5EF4-FFF2-40B4-BE49-F238E27FC236}">
                  <a16:creationId xmlns:a16="http://schemas.microsoft.com/office/drawing/2014/main" id="{68B71DCA-FA2F-464C-A4DF-3A20943DC6C7}"/>
                </a:ext>
              </a:extLst>
            </p:cNvPr>
            <p:cNvSpPr/>
            <p:nvPr/>
          </p:nvSpPr>
          <p:spPr>
            <a:xfrm>
              <a:off x="6397312" y="2467665"/>
              <a:ext cx="76835" cy="46990"/>
            </a:xfrm>
            <a:custGeom>
              <a:avLst/>
              <a:gdLst/>
              <a:ahLst/>
              <a:cxnLst/>
              <a:rect l="l" t="t" r="r" b="b"/>
              <a:pathLst>
                <a:path w="76835" h="46989">
                  <a:moveTo>
                    <a:pt x="0" y="0"/>
                  </a:moveTo>
                  <a:lnTo>
                    <a:pt x="76499" y="0"/>
                  </a:lnTo>
                  <a:lnTo>
                    <a:pt x="76499" y="46804"/>
                  </a:lnTo>
                  <a:lnTo>
                    <a:pt x="0" y="46804"/>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124" name="object 115">
              <a:extLst>
                <a:ext uri="{FF2B5EF4-FFF2-40B4-BE49-F238E27FC236}">
                  <a16:creationId xmlns:a16="http://schemas.microsoft.com/office/drawing/2014/main" id="{2BD7FBE1-2A6E-4910-ACD8-F175149C0726}"/>
                </a:ext>
              </a:extLst>
            </p:cNvPr>
            <p:cNvSpPr/>
            <p:nvPr/>
          </p:nvSpPr>
          <p:spPr>
            <a:xfrm>
              <a:off x="6397312" y="2467665"/>
              <a:ext cx="76835" cy="46990"/>
            </a:xfrm>
            <a:custGeom>
              <a:avLst/>
              <a:gdLst/>
              <a:ahLst/>
              <a:cxnLst/>
              <a:rect l="l" t="t" r="r" b="b"/>
              <a:pathLst>
                <a:path w="76835" h="46989">
                  <a:moveTo>
                    <a:pt x="0" y="0"/>
                  </a:moveTo>
                  <a:lnTo>
                    <a:pt x="76499" y="0"/>
                  </a:lnTo>
                  <a:lnTo>
                    <a:pt x="76499" y="46804"/>
                  </a:lnTo>
                  <a:lnTo>
                    <a:pt x="0" y="46804"/>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25" name="object 116">
              <a:extLst>
                <a:ext uri="{FF2B5EF4-FFF2-40B4-BE49-F238E27FC236}">
                  <a16:creationId xmlns:a16="http://schemas.microsoft.com/office/drawing/2014/main" id="{9069A841-1EAC-4FB0-91A1-B80ECF503E6C}"/>
                </a:ext>
              </a:extLst>
            </p:cNvPr>
            <p:cNvSpPr/>
            <p:nvPr/>
          </p:nvSpPr>
          <p:spPr>
            <a:xfrm>
              <a:off x="6359075" y="2136753"/>
              <a:ext cx="0" cy="377825"/>
            </a:xfrm>
            <a:custGeom>
              <a:avLst/>
              <a:gdLst/>
              <a:ahLst/>
              <a:cxnLst/>
              <a:rect l="l" t="t" r="r" b="b"/>
              <a:pathLst>
                <a:path h="377825">
                  <a:moveTo>
                    <a:pt x="0" y="0"/>
                  </a:moveTo>
                  <a:lnTo>
                    <a:pt x="0" y="377691"/>
                  </a:lnTo>
                </a:path>
              </a:pathLst>
            </a:custGeom>
            <a:ln w="76474">
              <a:solidFill>
                <a:srgbClr val="0E9C57"/>
              </a:solidFill>
            </a:ln>
          </p:spPr>
          <p:txBody>
            <a:bodyPr wrap="square" lIns="0" tIns="0" rIns="0" bIns="0" rtlCol="0"/>
            <a:lstStyle/>
            <a:p>
              <a:endParaRPr sz="1200">
                <a:solidFill>
                  <a:prstClr val="black"/>
                </a:solidFill>
              </a:endParaRPr>
            </a:p>
          </p:txBody>
        </p:sp>
        <p:sp>
          <p:nvSpPr>
            <p:cNvPr id="126" name="object 117">
              <a:extLst>
                <a:ext uri="{FF2B5EF4-FFF2-40B4-BE49-F238E27FC236}">
                  <a16:creationId xmlns:a16="http://schemas.microsoft.com/office/drawing/2014/main" id="{6261BBD6-78DD-43E8-968F-1565AB5268C8}"/>
                </a:ext>
              </a:extLst>
            </p:cNvPr>
            <p:cNvSpPr/>
            <p:nvPr/>
          </p:nvSpPr>
          <p:spPr>
            <a:xfrm>
              <a:off x="6320837" y="2136753"/>
              <a:ext cx="76835" cy="377825"/>
            </a:xfrm>
            <a:custGeom>
              <a:avLst/>
              <a:gdLst/>
              <a:ahLst/>
              <a:cxnLst/>
              <a:rect l="l" t="t" r="r" b="b"/>
              <a:pathLst>
                <a:path w="76835" h="377825">
                  <a:moveTo>
                    <a:pt x="0" y="0"/>
                  </a:moveTo>
                  <a:lnTo>
                    <a:pt x="76474" y="0"/>
                  </a:lnTo>
                  <a:lnTo>
                    <a:pt x="76474" y="377691"/>
                  </a:lnTo>
                  <a:lnTo>
                    <a:pt x="0" y="377691"/>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27" name="object 118">
              <a:extLst>
                <a:ext uri="{FF2B5EF4-FFF2-40B4-BE49-F238E27FC236}">
                  <a16:creationId xmlns:a16="http://schemas.microsoft.com/office/drawing/2014/main" id="{AA694436-6A18-463A-A8F0-9CB8CD54BE64}"/>
                </a:ext>
              </a:extLst>
            </p:cNvPr>
            <p:cNvSpPr/>
            <p:nvPr/>
          </p:nvSpPr>
          <p:spPr>
            <a:xfrm>
              <a:off x="6282575" y="2423325"/>
              <a:ext cx="0" cy="91440"/>
            </a:xfrm>
            <a:custGeom>
              <a:avLst/>
              <a:gdLst/>
              <a:ahLst/>
              <a:cxnLst/>
              <a:rect l="l" t="t" r="r" b="b"/>
              <a:pathLst>
                <a:path h="91439">
                  <a:moveTo>
                    <a:pt x="0" y="0"/>
                  </a:moveTo>
                  <a:lnTo>
                    <a:pt x="0" y="91194"/>
                  </a:lnTo>
                </a:path>
              </a:pathLst>
            </a:custGeom>
            <a:ln w="76524">
              <a:solidFill>
                <a:srgbClr val="0E9C57"/>
              </a:solidFill>
            </a:ln>
          </p:spPr>
          <p:txBody>
            <a:bodyPr wrap="square" lIns="0" tIns="0" rIns="0" bIns="0" rtlCol="0"/>
            <a:lstStyle/>
            <a:p>
              <a:endParaRPr sz="1200">
                <a:solidFill>
                  <a:prstClr val="black"/>
                </a:solidFill>
              </a:endParaRPr>
            </a:p>
          </p:txBody>
        </p:sp>
        <p:sp>
          <p:nvSpPr>
            <p:cNvPr id="128" name="object 119">
              <a:extLst>
                <a:ext uri="{FF2B5EF4-FFF2-40B4-BE49-F238E27FC236}">
                  <a16:creationId xmlns:a16="http://schemas.microsoft.com/office/drawing/2014/main" id="{07397D67-9076-4F67-A9B7-3A368076C6E8}"/>
                </a:ext>
              </a:extLst>
            </p:cNvPr>
            <p:cNvSpPr/>
            <p:nvPr/>
          </p:nvSpPr>
          <p:spPr>
            <a:xfrm>
              <a:off x="6244312" y="2423325"/>
              <a:ext cx="76835" cy="91440"/>
            </a:xfrm>
            <a:custGeom>
              <a:avLst/>
              <a:gdLst/>
              <a:ahLst/>
              <a:cxnLst/>
              <a:rect l="l" t="t" r="r" b="b"/>
              <a:pathLst>
                <a:path w="76835" h="91439">
                  <a:moveTo>
                    <a:pt x="0" y="0"/>
                  </a:moveTo>
                  <a:lnTo>
                    <a:pt x="76524" y="0"/>
                  </a:lnTo>
                  <a:lnTo>
                    <a:pt x="76524" y="91194"/>
                  </a:lnTo>
                  <a:lnTo>
                    <a:pt x="0" y="91194"/>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29" name="object 120">
              <a:extLst>
                <a:ext uri="{FF2B5EF4-FFF2-40B4-BE49-F238E27FC236}">
                  <a16:creationId xmlns:a16="http://schemas.microsoft.com/office/drawing/2014/main" id="{F7B5A457-B2DE-4CFA-A736-8FA7982480C2}"/>
                </a:ext>
              </a:extLst>
            </p:cNvPr>
            <p:cNvSpPr txBox="1"/>
            <p:nvPr/>
          </p:nvSpPr>
          <p:spPr>
            <a:xfrm>
              <a:off x="6240179" y="2507631"/>
              <a:ext cx="81280" cy="109859"/>
            </a:xfrm>
            <a:prstGeom prst="rect">
              <a:avLst/>
            </a:prstGeom>
          </p:spPr>
          <p:txBody>
            <a:bodyPr vert="horz" wrap="square" lIns="0" tIns="12700" rIns="0" bIns="0" rtlCol="0">
              <a:spAutoFit/>
            </a:bodyPr>
            <a:lstStyle/>
            <a:p>
              <a:pPr marL="12700">
                <a:spcBef>
                  <a:spcPts val="100"/>
                </a:spcBef>
              </a:pPr>
              <a:r>
                <a:rPr sz="500" spc="-10" dirty="0">
                  <a:solidFill>
                    <a:srgbClr val="0E9C57"/>
                  </a:solidFill>
                  <a:latin typeface="Arial"/>
                  <a:cs typeface="Arial"/>
                </a:rPr>
                <a:t>a</a:t>
              </a:r>
              <a:endParaRPr sz="500">
                <a:solidFill>
                  <a:prstClr val="black"/>
                </a:solidFill>
                <a:latin typeface="Arial"/>
                <a:cs typeface="Arial"/>
              </a:endParaRPr>
            </a:p>
          </p:txBody>
        </p:sp>
        <p:sp>
          <p:nvSpPr>
            <p:cNvPr id="130" name="object 121">
              <a:extLst>
                <a:ext uri="{FF2B5EF4-FFF2-40B4-BE49-F238E27FC236}">
                  <a16:creationId xmlns:a16="http://schemas.microsoft.com/office/drawing/2014/main" id="{05B07ACD-53BE-4FFD-ABE4-8D82050227BF}"/>
                </a:ext>
              </a:extLst>
            </p:cNvPr>
            <p:cNvSpPr txBox="1"/>
            <p:nvPr/>
          </p:nvSpPr>
          <p:spPr>
            <a:xfrm>
              <a:off x="7490370" y="2507631"/>
              <a:ext cx="191770" cy="109859"/>
            </a:xfrm>
            <a:prstGeom prst="rect">
              <a:avLst/>
            </a:prstGeom>
          </p:spPr>
          <p:txBody>
            <a:bodyPr vert="horz" wrap="square" lIns="0" tIns="12700" rIns="0" bIns="0" rtlCol="0">
              <a:spAutoFit/>
            </a:bodyPr>
            <a:lstStyle/>
            <a:p>
              <a:pPr marL="12700">
                <a:spcBef>
                  <a:spcPts val="100"/>
                </a:spcBef>
              </a:pPr>
              <a:r>
                <a:rPr sz="500" dirty="0">
                  <a:solidFill>
                    <a:srgbClr val="0E9C57"/>
                  </a:solidFill>
                  <a:latin typeface="Arial"/>
                  <a:cs typeface="Arial"/>
                </a:rPr>
                <a:t>zoo</a:t>
              </a:r>
              <a:endParaRPr sz="500">
                <a:solidFill>
                  <a:prstClr val="black"/>
                </a:solidFill>
                <a:latin typeface="Arial"/>
                <a:cs typeface="Arial"/>
              </a:endParaRPr>
            </a:p>
          </p:txBody>
        </p:sp>
        <p:sp>
          <p:nvSpPr>
            <p:cNvPr id="131" name="object 122">
              <a:extLst>
                <a:ext uri="{FF2B5EF4-FFF2-40B4-BE49-F238E27FC236}">
                  <a16:creationId xmlns:a16="http://schemas.microsoft.com/office/drawing/2014/main" id="{7D5468A2-1B61-4B4E-98D5-31E48FDEFDF0}"/>
                </a:ext>
              </a:extLst>
            </p:cNvPr>
            <p:cNvSpPr/>
            <p:nvPr/>
          </p:nvSpPr>
          <p:spPr>
            <a:xfrm>
              <a:off x="6370812" y="2591869"/>
              <a:ext cx="1082040" cy="0"/>
            </a:xfrm>
            <a:custGeom>
              <a:avLst/>
              <a:gdLst/>
              <a:ahLst/>
              <a:cxnLst/>
              <a:rect l="l" t="t" r="r" b="b"/>
              <a:pathLst>
                <a:path w="1082040">
                  <a:moveTo>
                    <a:pt x="1081922" y="0"/>
                  </a:moveTo>
                  <a:lnTo>
                    <a:pt x="0" y="0"/>
                  </a:lnTo>
                </a:path>
              </a:pathLst>
            </a:custGeom>
            <a:ln w="9524">
              <a:solidFill>
                <a:srgbClr val="0E9C57"/>
              </a:solidFill>
            </a:ln>
          </p:spPr>
          <p:txBody>
            <a:bodyPr wrap="square" lIns="0" tIns="0" rIns="0" bIns="0" rtlCol="0"/>
            <a:lstStyle/>
            <a:p>
              <a:endParaRPr sz="1200">
                <a:solidFill>
                  <a:prstClr val="black"/>
                </a:solidFill>
              </a:endParaRPr>
            </a:p>
          </p:txBody>
        </p:sp>
        <p:sp>
          <p:nvSpPr>
            <p:cNvPr id="132" name="object 123">
              <a:extLst>
                <a:ext uri="{FF2B5EF4-FFF2-40B4-BE49-F238E27FC236}">
                  <a16:creationId xmlns:a16="http://schemas.microsoft.com/office/drawing/2014/main" id="{72C3BBB5-4624-4F50-8CD2-9A36B0699948}"/>
                </a:ext>
              </a:extLst>
            </p:cNvPr>
            <p:cNvSpPr/>
            <p:nvPr/>
          </p:nvSpPr>
          <p:spPr>
            <a:xfrm>
              <a:off x="7442010" y="2581169"/>
              <a:ext cx="29845" cy="21590"/>
            </a:xfrm>
            <a:custGeom>
              <a:avLst/>
              <a:gdLst/>
              <a:ahLst/>
              <a:cxnLst/>
              <a:rect l="l" t="t" r="r" b="b"/>
              <a:pathLst>
                <a:path w="29845" h="21589">
                  <a:moveTo>
                    <a:pt x="0" y="21399"/>
                  </a:moveTo>
                  <a:lnTo>
                    <a:pt x="10724" y="10699"/>
                  </a:lnTo>
                  <a:lnTo>
                    <a:pt x="0" y="0"/>
                  </a:lnTo>
                  <a:lnTo>
                    <a:pt x="29424" y="10699"/>
                  </a:lnTo>
                  <a:lnTo>
                    <a:pt x="0" y="21399"/>
                  </a:lnTo>
                  <a:close/>
                </a:path>
              </a:pathLst>
            </a:custGeom>
            <a:solidFill>
              <a:srgbClr val="0E9C57"/>
            </a:solidFill>
          </p:spPr>
          <p:txBody>
            <a:bodyPr wrap="square" lIns="0" tIns="0" rIns="0" bIns="0" rtlCol="0"/>
            <a:lstStyle/>
            <a:p>
              <a:endParaRPr sz="1200">
                <a:solidFill>
                  <a:prstClr val="black"/>
                </a:solidFill>
              </a:endParaRPr>
            </a:p>
          </p:txBody>
        </p:sp>
        <p:sp>
          <p:nvSpPr>
            <p:cNvPr id="133" name="object 124">
              <a:extLst>
                <a:ext uri="{FF2B5EF4-FFF2-40B4-BE49-F238E27FC236}">
                  <a16:creationId xmlns:a16="http://schemas.microsoft.com/office/drawing/2014/main" id="{A1EB069F-2DA1-4097-9BF4-1C1B2BC206B0}"/>
                </a:ext>
              </a:extLst>
            </p:cNvPr>
            <p:cNvSpPr/>
            <p:nvPr/>
          </p:nvSpPr>
          <p:spPr>
            <a:xfrm>
              <a:off x="7442010" y="2581169"/>
              <a:ext cx="29845" cy="21590"/>
            </a:xfrm>
            <a:custGeom>
              <a:avLst/>
              <a:gdLst/>
              <a:ahLst/>
              <a:cxnLst/>
              <a:rect l="l" t="t" r="r" b="b"/>
              <a:pathLst>
                <a:path w="29845" h="21589">
                  <a:moveTo>
                    <a:pt x="10724" y="10699"/>
                  </a:moveTo>
                  <a:lnTo>
                    <a:pt x="0" y="21399"/>
                  </a:lnTo>
                  <a:lnTo>
                    <a:pt x="29424" y="10699"/>
                  </a:lnTo>
                  <a:lnTo>
                    <a:pt x="0" y="0"/>
                  </a:lnTo>
                  <a:lnTo>
                    <a:pt x="10724" y="10699"/>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34" name="object 125">
              <a:extLst>
                <a:ext uri="{FF2B5EF4-FFF2-40B4-BE49-F238E27FC236}">
                  <a16:creationId xmlns:a16="http://schemas.microsoft.com/office/drawing/2014/main" id="{39F8256A-D4A3-4F63-941B-B57F09C797F2}"/>
                </a:ext>
              </a:extLst>
            </p:cNvPr>
            <p:cNvSpPr/>
            <p:nvPr/>
          </p:nvSpPr>
          <p:spPr>
            <a:xfrm>
              <a:off x="6352087" y="2581169"/>
              <a:ext cx="29845" cy="21590"/>
            </a:xfrm>
            <a:custGeom>
              <a:avLst/>
              <a:gdLst/>
              <a:ahLst/>
              <a:cxnLst/>
              <a:rect l="l" t="t" r="r" b="b"/>
              <a:pathLst>
                <a:path w="29845" h="21589">
                  <a:moveTo>
                    <a:pt x="29449" y="21399"/>
                  </a:moveTo>
                  <a:lnTo>
                    <a:pt x="0" y="10699"/>
                  </a:lnTo>
                  <a:lnTo>
                    <a:pt x="29449" y="0"/>
                  </a:lnTo>
                  <a:lnTo>
                    <a:pt x="18724" y="10699"/>
                  </a:lnTo>
                  <a:lnTo>
                    <a:pt x="29449" y="21399"/>
                  </a:lnTo>
                  <a:close/>
                </a:path>
              </a:pathLst>
            </a:custGeom>
            <a:solidFill>
              <a:srgbClr val="0E9C57"/>
            </a:solidFill>
          </p:spPr>
          <p:txBody>
            <a:bodyPr wrap="square" lIns="0" tIns="0" rIns="0" bIns="0" rtlCol="0"/>
            <a:lstStyle/>
            <a:p>
              <a:endParaRPr sz="1200">
                <a:solidFill>
                  <a:prstClr val="black"/>
                </a:solidFill>
              </a:endParaRPr>
            </a:p>
          </p:txBody>
        </p:sp>
        <p:sp>
          <p:nvSpPr>
            <p:cNvPr id="135" name="object 126">
              <a:extLst>
                <a:ext uri="{FF2B5EF4-FFF2-40B4-BE49-F238E27FC236}">
                  <a16:creationId xmlns:a16="http://schemas.microsoft.com/office/drawing/2014/main" id="{3602B2EB-2286-4B2B-9D6A-3C35602A5F5B}"/>
                </a:ext>
              </a:extLst>
            </p:cNvPr>
            <p:cNvSpPr/>
            <p:nvPr/>
          </p:nvSpPr>
          <p:spPr>
            <a:xfrm>
              <a:off x="6352087" y="2581169"/>
              <a:ext cx="29845" cy="21590"/>
            </a:xfrm>
            <a:custGeom>
              <a:avLst/>
              <a:gdLst/>
              <a:ahLst/>
              <a:cxnLst/>
              <a:rect l="l" t="t" r="r" b="b"/>
              <a:pathLst>
                <a:path w="29845" h="21589">
                  <a:moveTo>
                    <a:pt x="18724" y="10699"/>
                  </a:moveTo>
                  <a:lnTo>
                    <a:pt x="29449" y="0"/>
                  </a:lnTo>
                  <a:lnTo>
                    <a:pt x="0" y="10699"/>
                  </a:lnTo>
                  <a:lnTo>
                    <a:pt x="29449" y="21399"/>
                  </a:lnTo>
                  <a:lnTo>
                    <a:pt x="18724" y="10699"/>
                  </a:lnTo>
                  <a:close/>
                </a:path>
              </a:pathLst>
            </a:custGeom>
            <a:ln w="9524">
              <a:solidFill>
                <a:srgbClr val="0E9C57"/>
              </a:solidFill>
            </a:ln>
          </p:spPr>
          <p:txBody>
            <a:bodyPr wrap="square" lIns="0" tIns="0" rIns="0" bIns="0" rtlCol="0"/>
            <a:lstStyle/>
            <a:p>
              <a:endParaRPr sz="1200">
                <a:solidFill>
                  <a:prstClr val="black"/>
                </a:solidFill>
              </a:endParaRPr>
            </a:p>
          </p:txBody>
        </p:sp>
        <p:sp>
          <p:nvSpPr>
            <p:cNvPr id="136" name="object 127">
              <a:extLst>
                <a:ext uri="{FF2B5EF4-FFF2-40B4-BE49-F238E27FC236}">
                  <a16:creationId xmlns:a16="http://schemas.microsoft.com/office/drawing/2014/main" id="{C1CF0DBC-FF84-4C60-9CD4-B2603F2C9CEF}"/>
                </a:ext>
              </a:extLst>
            </p:cNvPr>
            <p:cNvSpPr/>
            <p:nvPr/>
          </p:nvSpPr>
          <p:spPr>
            <a:xfrm>
              <a:off x="7127435" y="4065641"/>
              <a:ext cx="314960" cy="0"/>
            </a:xfrm>
            <a:custGeom>
              <a:avLst/>
              <a:gdLst/>
              <a:ahLst/>
              <a:cxnLst/>
              <a:rect l="l" t="t" r="r" b="b"/>
              <a:pathLst>
                <a:path w="314959">
                  <a:moveTo>
                    <a:pt x="0" y="0"/>
                  </a:moveTo>
                  <a:lnTo>
                    <a:pt x="314549" y="0"/>
                  </a:lnTo>
                </a:path>
              </a:pathLst>
            </a:custGeom>
            <a:ln w="9524">
              <a:solidFill>
                <a:srgbClr val="727272"/>
              </a:solidFill>
            </a:ln>
          </p:spPr>
          <p:txBody>
            <a:bodyPr wrap="square" lIns="0" tIns="0" rIns="0" bIns="0" rtlCol="0"/>
            <a:lstStyle/>
            <a:p>
              <a:endParaRPr sz="1200">
                <a:solidFill>
                  <a:prstClr val="black"/>
                </a:solidFill>
              </a:endParaRPr>
            </a:p>
          </p:txBody>
        </p:sp>
        <p:sp>
          <p:nvSpPr>
            <p:cNvPr id="137" name="object 128">
              <a:extLst>
                <a:ext uri="{FF2B5EF4-FFF2-40B4-BE49-F238E27FC236}">
                  <a16:creationId xmlns:a16="http://schemas.microsoft.com/office/drawing/2014/main" id="{86209D1E-43A4-4F11-8797-AF938D95586F}"/>
                </a:ext>
              </a:extLst>
            </p:cNvPr>
            <p:cNvSpPr/>
            <p:nvPr/>
          </p:nvSpPr>
          <p:spPr>
            <a:xfrm>
              <a:off x="7441985" y="4049891"/>
              <a:ext cx="43815" cy="31750"/>
            </a:xfrm>
            <a:custGeom>
              <a:avLst/>
              <a:gdLst/>
              <a:ahLst/>
              <a:cxnLst/>
              <a:rect l="l" t="t" r="r" b="b"/>
              <a:pathLst>
                <a:path w="43815"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38" name="object 129">
              <a:extLst>
                <a:ext uri="{FF2B5EF4-FFF2-40B4-BE49-F238E27FC236}">
                  <a16:creationId xmlns:a16="http://schemas.microsoft.com/office/drawing/2014/main" id="{D8F34D53-6EF0-4C68-8778-A46B255C1B80}"/>
                </a:ext>
              </a:extLst>
            </p:cNvPr>
            <p:cNvSpPr/>
            <p:nvPr/>
          </p:nvSpPr>
          <p:spPr>
            <a:xfrm>
              <a:off x="7441985" y="4049891"/>
              <a:ext cx="43815" cy="31750"/>
            </a:xfrm>
            <a:custGeom>
              <a:avLst/>
              <a:gdLst/>
              <a:ahLst/>
              <a:cxnLst/>
              <a:rect l="l" t="t" r="r" b="b"/>
              <a:pathLst>
                <a:path w="43815"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39" name="object 130">
              <a:extLst>
                <a:ext uri="{FF2B5EF4-FFF2-40B4-BE49-F238E27FC236}">
                  <a16:creationId xmlns:a16="http://schemas.microsoft.com/office/drawing/2014/main" id="{0042BBFC-89AE-4817-90D4-17F3C0B73B7A}"/>
                </a:ext>
              </a:extLst>
            </p:cNvPr>
            <p:cNvSpPr/>
            <p:nvPr/>
          </p:nvSpPr>
          <p:spPr>
            <a:xfrm>
              <a:off x="7499135"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solidFill>
              <a:srgbClr val="F4B300">
                <a:alpha val="43078"/>
              </a:srgbClr>
            </a:solidFill>
          </p:spPr>
          <p:txBody>
            <a:bodyPr wrap="square" lIns="0" tIns="0" rIns="0" bIns="0" rtlCol="0"/>
            <a:lstStyle/>
            <a:p>
              <a:endParaRPr sz="1200">
                <a:solidFill>
                  <a:prstClr val="black"/>
                </a:solidFill>
              </a:endParaRPr>
            </a:p>
          </p:txBody>
        </p:sp>
        <p:sp>
          <p:nvSpPr>
            <p:cNvPr id="140" name="object 131">
              <a:extLst>
                <a:ext uri="{FF2B5EF4-FFF2-40B4-BE49-F238E27FC236}">
                  <a16:creationId xmlns:a16="http://schemas.microsoft.com/office/drawing/2014/main" id="{A8B468F9-2F63-4E99-B562-B2AEC47BABD9}"/>
                </a:ext>
              </a:extLst>
            </p:cNvPr>
            <p:cNvSpPr/>
            <p:nvPr/>
          </p:nvSpPr>
          <p:spPr>
            <a:xfrm>
              <a:off x="7499134" y="3876792"/>
              <a:ext cx="174625" cy="377825"/>
            </a:xfrm>
            <a:custGeom>
              <a:avLst/>
              <a:gdLst/>
              <a:ahLst/>
              <a:cxnLst/>
              <a:rect l="l" t="t" r="r" b="b"/>
              <a:pathLst>
                <a:path w="174625" h="377825">
                  <a:moveTo>
                    <a:pt x="0" y="0"/>
                  </a:moveTo>
                  <a:lnTo>
                    <a:pt x="173999" y="0"/>
                  </a:lnTo>
                  <a:lnTo>
                    <a:pt x="173999" y="377699"/>
                  </a:lnTo>
                  <a:lnTo>
                    <a:pt x="0" y="377699"/>
                  </a:lnTo>
                  <a:lnTo>
                    <a:pt x="0" y="0"/>
                  </a:lnTo>
                  <a:close/>
                </a:path>
              </a:pathLst>
            </a:custGeom>
            <a:ln w="9524">
              <a:solidFill>
                <a:srgbClr val="F4B300"/>
              </a:solidFill>
            </a:ln>
          </p:spPr>
          <p:txBody>
            <a:bodyPr wrap="square" lIns="0" tIns="0" rIns="0" bIns="0" rtlCol="0"/>
            <a:lstStyle/>
            <a:p>
              <a:endParaRPr sz="1200">
                <a:solidFill>
                  <a:prstClr val="black"/>
                </a:solidFill>
              </a:endParaRPr>
            </a:p>
          </p:txBody>
        </p:sp>
        <p:sp>
          <p:nvSpPr>
            <p:cNvPr id="141" name="object 132">
              <a:extLst>
                <a:ext uri="{FF2B5EF4-FFF2-40B4-BE49-F238E27FC236}">
                  <a16:creationId xmlns:a16="http://schemas.microsoft.com/office/drawing/2014/main" id="{9E1DD029-0AEE-4019-AB69-20FDF05F16A8}"/>
                </a:ext>
              </a:extLst>
            </p:cNvPr>
            <p:cNvSpPr/>
            <p:nvPr/>
          </p:nvSpPr>
          <p:spPr>
            <a:xfrm>
              <a:off x="7586134" y="4311641"/>
              <a:ext cx="0" cy="215265"/>
            </a:xfrm>
            <a:custGeom>
              <a:avLst/>
              <a:gdLst/>
              <a:ahLst/>
              <a:cxnLst/>
              <a:rect l="l" t="t" r="r" b="b"/>
              <a:pathLst>
                <a:path h="215264">
                  <a:moveTo>
                    <a:pt x="0" y="2149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42" name="object 133">
              <a:extLst>
                <a:ext uri="{FF2B5EF4-FFF2-40B4-BE49-F238E27FC236}">
                  <a16:creationId xmlns:a16="http://schemas.microsoft.com/office/drawing/2014/main" id="{BC80320D-19EE-4A46-9F06-B01FE6F7E364}"/>
                </a:ext>
              </a:extLst>
            </p:cNvPr>
            <p:cNvSpPr/>
            <p:nvPr/>
          </p:nvSpPr>
          <p:spPr>
            <a:xfrm>
              <a:off x="7570410" y="4268416"/>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143" name="object 134">
              <a:extLst>
                <a:ext uri="{FF2B5EF4-FFF2-40B4-BE49-F238E27FC236}">
                  <a16:creationId xmlns:a16="http://schemas.microsoft.com/office/drawing/2014/main" id="{421A844A-E471-4472-B621-77C46BF4D95D}"/>
                </a:ext>
              </a:extLst>
            </p:cNvPr>
            <p:cNvSpPr/>
            <p:nvPr/>
          </p:nvSpPr>
          <p:spPr>
            <a:xfrm>
              <a:off x="7570410" y="4268416"/>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44" name="object 135">
              <a:extLst>
                <a:ext uri="{FF2B5EF4-FFF2-40B4-BE49-F238E27FC236}">
                  <a16:creationId xmlns:a16="http://schemas.microsoft.com/office/drawing/2014/main" id="{E32DDBA3-F3CF-4EC9-852B-EAFCADC29BEC}"/>
                </a:ext>
              </a:extLst>
            </p:cNvPr>
            <p:cNvSpPr txBox="1"/>
            <p:nvPr/>
          </p:nvSpPr>
          <p:spPr>
            <a:xfrm>
              <a:off x="6220457" y="4525588"/>
              <a:ext cx="1503045" cy="543016"/>
            </a:xfrm>
            <a:prstGeom prst="rect">
              <a:avLst/>
            </a:prstGeom>
          </p:spPr>
          <p:txBody>
            <a:bodyPr vert="horz" wrap="square" lIns="0" tIns="12700" rIns="0" bIns="0" rtlCol="0">
              <a:spAutoFit/>
            </a:bodyPr>
            <a:lstStyle/>
            <a:p>
              <a:pPr algn="ctr">
                <a:spcBef>
                  <a:spcPts val="100"/>
                </a:spcBef>
                <a:tabLst>
                  <a:tab pos="1228090" algn="l"/>
                </a:tabLst>
              </a:pPr>
              <a:r>
                <a:rPr sz="700" spc="-60" dirty="0">
                  <a:solidFill>
                    <a:srgbClr val="727272"/>
                  </a:solidFill>
                  <a:latin typeface="Arial"/>
                  <a:cs typeface="Arial"/>
                </a:rPr>
                <a:t>&lt;START</a:t>
              </a:r>
              <a:r>
                <a:rPr sz="700" spc="-50" dirty="0">
                  <a:solidFill>
                    <a:srgbClr val="727272"/>
                  </a:solidFill>
                  <a:latin typeface="Arial"/>
                  <a:cs typeface="Arial"/>
                </a:rPr>
                <a:t>&gt;</a:t>
              </a:r>
              <a:r>
                <a:rPr sz="700" spc="-5" dirty="0">
                  <a:solidFill>
                    <a:srgbClr val="727272"/>
                  </a:solidFill>
                  <a:latin typeface="Arial"/>
                  <a:cs typeface="Arial"/>
                </a:rPr>
                <a:t> </a:t>
              </a:r>
              <a:r>
                <a:rPr sz="700" spc="-25" dirty="0">
                  <a:solidFill>
                    <a:srgbClr val="727272"/>
                  </a:solidFill>
                  <a:latin typeface="Arial"/>
                  <a:cs typeface="Arial"/>
                </a:rPr>
                <a:t>German</a:t>
              </a:r>
              <a:r>
                <a:rPr sz="700" spc="-15" dirty="0">
                  <a:solidFill>
                    <a:srgbClr val="727272"/>
                  </a:solidFill>
                  <a:latin typeface="Arial"/>
                  <a:cs typeface="Arial"/>
                </a:rPr>
                <a:t>y</a:t>
              </a:r>
              <a:r>
                <a:rPr sz="700" dirty="0">
                  <a:solidFill>
                    <a:srgbClr val="727272"/>
                  </a:solidFill>
                  <a:latin typeface="Arial"/>
                  <a:cs typeface="Arial"/>
                </a:rPr>
                <a:t>	beat</a:t>
              </a:r>
              <a:endParaRPr sz="700">
                <a:solidFill>
                  <a:prstClr val="black"/>
                </a:solidFill>
                <a:latin typeface="Arial"/>
                <a:cs typeface="Arial"/>
              </a:endParaRPr>
            </a:p>
            <a:p>
              <a:pPr>
                <a:spcBef>
                  <a:spcPts val="40"/>
                </a:spcBef>
              </a:pPr>
              <a:endParaRPr sz="1050">
                <a:solidFill>
                  <a:prstClr val="black"/>
                </a:solidFill>
                <a:latin typeface="Times New Roman"/>
                <a:cs typeface="Times New Roman"/>
              </a:endParaRPr>
            </a:p>
            <a:p>
              <a:pPr marL="95885" algn="ctr"/>
              <a:r>
                <a:rPr sz="1000" dirty="0">
                  <a:solidFill>
                    <a:srgbClr val="727272"/>
                  </a:solidFill>
                  <a:latin typeface="Arial"/>
                  <a:cs typeface="Arial"/>
                </a:rPr>
                <a:t>Partial</a:t>
              </a:r>
              <a:r>
                <a:rPr sz="1000" spc="-60" dirty="0">
                  <a:solidFill>
                    <a:srgbClr val="727272"/>
                  </a:solidFill>
                  <a:latin typeface="Arial"/>
                  <a:cs typeface="Arial"/>
                </a:rPr>
                <a:t> </a:t>
              </a:r>
              <a:r>
                <a:rPr sz="1000" spc="-10" dirty="0">
                  <a:solidFill>
                    <a:srgbClr val="727272"/>
                  </a:solidFill>
                  <a:latin typeface="Arial"/>
                  <a:cs typeface="Arial"/>
                </a:rPr>
                <a:t>Summary</a:t>
              </a:r>
              <a:endParaRPr sz="1000">
                <a:solidFill>
                  <a:prstClr val="black"/>
                </a:solidFill>
                <a:latin typeface="Arial"/>
                <a:cs typeface="Arial"/>
              </a:endParaRPr>
            </a:p>
          </p:txBody>
        </p:sp>
        <p:sp>
          <p:nvSpPr>
            <p:cNvPr id="145" name="object 136">
              <a:extLst>
                <a:ext uri="{FF2B5EF4-FFF2-40B4-BE49-F238E27FC236}">
                  <a16:creationId xmlns:a16="http://schemas.microsoft.com/office/drawing/2014/main" id="{9843DF50-8B57-48E3-844D-1E2338CAE267}"/>
                </a:ext>
              </a:extLst>
            </p:cNvPr>
            <p:cNvSpPr/>
            <p:nvPr/>
          </p:nvSpPr>
          <p:spPr>
            <a:xfrm>
              <a:off x="6244337" y="4687965"/>
              <a:ext cx="1553845" cy="224154"/>
            </a:xfrm>
            <a:custGeom>
              <a:avLst/>
              <a:gdLst/>
              <a:ahLst/>
              <a:cxnLst/>
              <a:rect l="l" t="t" r="r" b="b"/>
              <a:pathLst>
                <a:path w="1553845" h="224154">
                  <a:moveTo>
                    <a:pt x="1553396" y="0"/>
                  </a:moveTo>
                  <a:lnTo>
                    <a:pt x="1545783" y="43611"/>
                  </a:lnTo>
                  <a:lnTo>
                    <a:pt x="1525021" y="79227"/>
                  </a:lnTo>
                  <a:lnTo>
                    <a:pt x="1494229" y="103243"/>
                  </a:lnTo>
                  <a:lnTo>
                    <a:pt x="1456522" y="112049"/>
                  </a:lnTo>
                  <a:lnTo>
                    <a:pt x="873573" y="112049"/>
                  </a:lnTo>
                  <a:lnTo>
                    <a:pt x="835866" y="120856"/>
                  </a:lnTo>
                  <a:lnTo>
                    <a:pt x="805073" y="144871"/>
                  </a:lnTo>
                  <a:lnTo>
                    <a:pt x="784311" y="180488"/>
                  </a:lnTo>
                  <a:lnTo>
                    <a:pt x="776698" y="224099"/>
                  </a:lnTo>
                  <a:lnTo>
                    <a:pt x="769085" y="180488"/>
                  </a:lnTo>
                  <a:lnTo>
                    <a:pt x="748323" y="144871"/>
                  </a:lnTo>
                  <a:lnTo>
                    <a:pt x="717530" y="120856"/>
                  </a:lnTo>
                  <a:lnTo>
                    <a:pt x="679823" y="112049"/>
                  </a:lnTo>
                  <a:lnTo>
                    <a:pt x="96874" y="112049"/>
                  </a:lnTo>
                  <a:lnTo>
                    <a:pt x="59167" y="103243"/>
                  </a:lnTo>
                  <a:lnTo>
                    <a:pt x="28374" y="79227"/>
                  </a:lnTo>
                  <a:lnTo>
                    <a:pt x="7613" y="43611"/>
                  </a:ln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46" name="object 137">
              <a:extLst>
                <a:ext uri="{FF2B5EF4-FFF2-40B4-BE49-F238E27FC236}">
                  <a16:creationId xmlns:a16="http://schemas.microsoft.com/office/drawing/2014/main" id="{C4D8329E-ECA5-4F3D-888F-E23C9B061F0E}"/>
                </a:ext>
              </a:extLst>
            </p:cNvPr>
            <p:cNvSpPr/>
            <p:nvPr/>
          </p:nvSpPr>
          <p:spPr>
            <a:xfrm>
              <a:off x="2799119" y="1173472"/>
              <a:ext cx="1689100" cy="174625"/>
            </a:xfrm>
            <a:custGeom>
              <a:avLst/>
              <a:gdLst/>
              <a:ahLst/>
              <a:cxnLst/>
              <a:rect l="l" t="t" r="r" b="b"/>
              <a:pathLst>
                <a:path w="1689100" h="174625">
                  <a:moveTo>
                    <a:pt x="0" y="173999"/>
                  </a:moveTo>
                  <a:lnTo>
                    <a:pt x="5910" y="140134"/>
                  </a:lnTo>
                  <a:lnTo>
                    <a:pt x="22031" y="112481"/>
                  </a:lnTo>
                  <a:lnTo>
                    <a:pt x="45942" y="93836"/>
                  </a:lnTo>
                  <a:lnTo>
                    <a:pt x="75224" y="86999"/>
                  </a:lnTo>
                  <a:lnTo>
                    <a:pt x="769273" y="86999"/>
                  </a:lnTo>
                  <a:lnTo>
                    <a:pt x="798556" y="80162"/>
                  </a:lnTo>
                  <a:lnTo>
                    <a:pt x="822467" y="61517"/>
                  </a:lnTo>
                  <a:lnTo>
                    <a:pt x="838587" y="33863"/>
                  </a:lnTo>
                  <a:lnTo>
                    <a:pt x="844498" y="0"/>
                  </a:lnTo>
                  <a:lnTo>
                    <a:pt x="850409" y="33863"/>
                  </a:lnTo>
                  <a:lnTo>
                    <a:pt x="866529" y="61517"/>
                  </a:lnTo>
                  <a:lnTo>
                    <a:pt x="890440" y="80162"/>
                  </a:lnTo>
                  <a:lnTo>
                    <a:pt x="919723" y="86999"/>
                  </a:lnTo>
                  <a:lnTo>
                    <a:pt x="1613771" y="86999"/>
                  </a:lnTo>
                  <a:lnTo>
                    <a:pt x="1643054" y="93836"/>
                  </a:lnTo>
                  <a:lnTo>
                    <a:pt x="1666965" y="112481"/>
                  </a:lnTo>
                  <a:lnTo>
                    <a:pt x="1683085" y="140134"/>
                  </a:lnTo>
                  <a:lnTo>
                    <a:pt x="1688996" y="173999"/>
                  </a:lnTo>
                </a:path>
              </a:pathLst>
            </a:custGeom>
            <a:ln w="9524">
              <a:solidFill>
                <a:srgbClr val="727272"/>
              </a:solidFill>
            </a:ln>
          </p:spPr>
          <p:txBody>
            <a:bodyPr wrap="square" lIns="0" tIns="0" rIns="0" bIns="0" rtlCol="0"/>
            <a:lstStyle/>
            <a:p>
              <a:endParaRPr sz="1200">
                <a:solidFill>
                  <a:prstClr val="black"/>
                </a:solidFill>
              </a:endParaRPr>
            </a:p>
          </p:txBody>
        </p:sp>
        <p:sp>
          <p:nvSpPr>
            <p:cNvPr id="147" name="object 138">
              <a:extLst>
                <a:ext uri="{FF2B5EF4-FFF2-40B4-BE49-F238E27FC236}">
                  <a16:creationId xmlns:a16="http://schemas.microsoft.com/office/drawing/2014/main" id="{5728968B-D645-4EF1-B482-3020FA83F187}"/>
                </a:ext>
              </a:extLst>
            </p:cNvPr>
            <p:cNvSpPr/>
            <p:nvPr/>
          </p:nvSpPr>
          <p:spPr>
            <a:xfrm>
              <a:off x="2961144" y="1356522"/>
              <a:ext cx="130175" cy="496570"/>
            </a:xfrm>
            <a:custGeom>
              <a:avLst/>
              <a:gdLst/>
              <a:ahLst/>
              <a:cxnLst/>
              <a:rect l="l" t="t" r="r" b="b"/>
              <a:pathLst>
                <a:path w="130175" h="496569">
                  <a:moveTo>
                    <a:pt x="0" y="0"/>
                  </a:moveTo>
                  <a:lnTo>
                    <a:pt x="130174" y="0"/>
                  </a:lnTo>
                  <a:lnTo>
                    <a:pt x="130174" y="496199"/>
                  </a:lnTo>
                  <a:lnTo>
                    <a:pt x="0" y="496199"/>
                  </a:lnTo>
                  <a:lnTo>
                    <a:pt x="0"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48" name="object 139">
              <a:extLst>
                <a:ext uri="{FF2B5EF4-FFF2-40B4-BE49-F238E27FC236}">
                  <a16:creationId xmlns:a16="http://schemas.microsoft.com/office/drawing/2014/main" id="{A9C01493-21FF-4A10-A887-1F378697826B}"/>
                </a:ext>
              </a:extLst>
            </p:cNvPr>
            <p:cNvSpPr/>
            <p:nvPr/>
          </p:nvSpPr>
          <p:spPr>
            <a:xfrm>
              <a:off x="2522194" y="1429047"/>
              <a:ext cx="439420" cy="175895"/>
            </a:xfrm>
            <a:custGeom>
              <a:avLst/>
              <a:gdLst/>
              <a:ahLst/>
              <a:cxnLst/>
              <a:rect l="l" t="t" r="r" b="b"/>
              <a:pathLst>
                <a:path w="439419" h="175894">
                  <a:moveTo>
                    <a:pt x="438949" y="175574"/>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49" name="object 140">
              <a:extLst>
                <a:ext uri="{FF2B5EF4-FFF2-40B4-BE49-F238E27FC236}">
                  <a16:creationId xmlns:a16="http://schemas.microsoft.com/office/drawing/2014/main" id="{C54A7AB2-3E9D-44C6-A2C1-A97C1C9F835B}"/>
                </a:ext>
              </a:extLst>
            </p:cNvPr>
            <p:cNvSpPr/>
            <p:nvPr/>
          </p:nvSpPr>
          <p:spPr>
            <a:xfrm>
              <a:off x="2482062" y="1412994"/>
              <a:ext cx="46355" cy="31115"/>
            </a:xfrm>
            <a:custGeom>
              <a:avLst/>
              <a:gdLst/>
              <a:ahLst/>
              <a:cxnLst/>
              <a:rect l="l" t="t" r="r" b="b"/>
              <a:pathLst>
                <a:path w="46355" h="31115">
                  <a:moveTo>
                    <a:pt x="34282" y="30659"/>
                  </a:moveTo>
                  <a:lnTo>
                    <a:pt x="0" y="0"/>
                  </a:lnTo>
                  <a:lnTo>
                    <a:pt x="45982" y="1444"/>
                  </a:lnTo>
                  <a:lnTo>
                    <a:pt x="34282" y="30659"/>
                  </a:lnTo>
                  <a:close/>
                </a:path>
              </a:pathLst>
            </a:custGeom>
            <a:solidFill>
              <a:srgbClr val="727272"/>
            </a:solidFill>
          </p:spPr>
          <p:txBody>
            <a:bodyPr wrap="square" lIns="0" tIns="0" rIns="0" bIns="0" rtlCol="0"/>
            <a:lstStyle/>
            <a:p>
              <a:endParaRPr sz="1200">
                <a:solidFill>
                  <a:prstClr val="black"/>
                </a:solidFill>
              </a:endParaRPr>
            </a:p>
          </p:txBody>
        </p:sp>
        <p:sp>
          <p:nvSpPr>
            <p:cNvPr id="150" name="object 141">
              <a:extLst>
                <a:ext uri="{FF2B5EF4-FFF2-40B4-BE49-F238E27FC236}">
                  <a16:creationId xmlns:a16="http://schemas.microsoft.com/office/drawing/2014/main" id="{68D30E52-2B0B-4751-8B44-A43A5876C472}"/>
                </a:ext>
              </a:extLst>
            </p:cNvPr>
            <p:cNvSpPr/>
            <p:nvPr/>
          </p:nvSpPr>
          <p:spPr>
            <a:xfrm>
              <a:off x="2482062" y="1412994"/>
              <a:ext cx="46355" cy="31115"/>
            </a:xfrm>
            <a:custGeom>
              <a:avLst/>
              <a:gdLst/>
              <a:ahLst/>
              <a:cxnLst/>
              <a:rect l="l" t="t" r="r" b="b"/>
              <a:pathLst>
                <a:path w="46355" h="31115">
                  <a:moveTo>
                    <a:pt x="45982" y="1444"/>
                  </a:moveTo>
                  <a:lnTo>
                    <a:pt x="0" y="0"/>
                  </a:lnTo>
                  <a:lnTo>
                    <a:pt x="34282" y="30659"/>
                  </a:lnTo>
                  <a:lnTo>
                    <a:pt x="45982" y="144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51" name="object 142">
              <a:extLst>
                <a:ext uri="{FF2B5EF4-FFF2-40B4-BE49-F238E27FC236}">
                  <a16:creationId xmlns:a16="http://schemas.microsoft.com/office/drawing/2014/main" id="{C3693D22-EC8B-42BA-8C02-2D1CC1C1EF06}"/>
                </a:ext>
              </a:extLst>
            </p:cNvPr>
            <p:cNvSpPr txBox="1"/>
            <p:nvPr/>
          </p:nvSpPr>
          <p:spPr>
            <a:xfrm>
              <a:off x="1866151" y="905673"/>
              <a:ext cx="2359660" cy="466900"/>
            </a:xfrm>
            <a:prstGeom prst="rect">
              <a:avLst/>
            </a:prstGeom>
          </p:spPr>
          <p:txBody>
            <a:bodyPr vert="horz" wrap="square" lIns="0" tIns="67945" rIns="0" bIns="0" rtlCol="0">
              <a:spAutoFit/>
            </a:bodyPr>
            <a:lstStyle/>
            <a:p>
              <a:pPr marL="1205230">
                <a:spcBef>
                  <a:spcPts val="535"/>
                </a:spcBef>
              </a:pPr>
              <a:r>
                <a:rPr sz="1000" spc="-15" dirty="0">
                  <a:solidFill>
                    <a:srgbClr val="727272"/>
                  </a:solidFill>
                  <a:latin typeface="Arial"/>
                  <a:cs typeface="Arial"/>
                </a:rPr>
                <a:t>Final</a:t>
              </a:r>
              <a:r>
                <a:rPr sz="1000" spc="-80" dirty="0">
                  <a:solidFill>
                    <a:srgbClr val="727272"/>
                  </a:solidFill>
                  <a:latin typeface="Arial"/>
                  <a:cs typeface="Arial"/>
                </a:rPr>
                <a:t> </a:t>
              </a:r>
              <a:r>
                <a:rPr sz="1000" spc="5" dirty="0">
                  <a:solidFill>
                    <a:srgbClr val="727272"/>
                  </a:solidFill>
                  <a:latin typeface="Arial"/>
                  <a:cs typeface="Arial"/>
                </a:rPr>
                <a:t>Distribution</a:t>
              </a:r>
              <a:endParaRPr sz="1000">
                <a:solidFill>
                  <a:prstClr val="black"/>
                </a:solidFill>
                <a:latin typeface="Arial"/>
                <a:cs typeface="Arial"/>
              </a:endParaRPr>
            </a:p>
            <a:p>
              <a:pPr marL="12700">
                <a:spcBef>
                  <a:spcPts val="365"/>
                </a:spcBef>
              </a:pPr>
              <a:r>
                <a:rPr sz="700" spc="-10" dirty="0">
                  <a:solidFill>
                    <a:srgbClr val="727272"/>
                  </a:solidFill>
                  <a:latin typeface="Arial"/>
                  <a:cs typeface="Arial"/>
                </a:rPr>
                <a:t>"Argentina"</a:t>
              </a:r>
              <a:endParaRPr sz="700">
                <a:solidFill>
                  <a:prstClr val="black"/>
                </a:solidFill>
                <a:latin typeface="Arial"/>
                <a:cs typeface="Arial"/>
              </a:endParaRPr>
            </a:p>
          </p:txBody>
        </p:sp>
        <p:sp>
          <p:nvSpPr>
            <p:cNvPr id="152" name="object 143">
              <a:extLst>
                <a:ext uri="{FF2B5EF4-FFF2-40B4-BE49-F238E27FC236}">
                  <a16:creationId xmlns:a16="http://schemas.microsoft.com/office/drawing/2014/main" id="{ABE177DD-5C5E-4AEA-A0A2-35D42E60DDCA}"/>
                </a:ext>
              </a:extLst>
            </p:cNvPr>
            <p:cNvSpPr/>
            <p:nvPr/>
          </p:nvSpPr>
          <p:spPr>
            <a:xfrm>
              <a:off x="1219472"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53" name="object 144">
              <a:extLst>
                <a:ext uri="{FF2B5EF4-FFF2-40B4-BE49-F238E27FC236}">
                  <a16:creationId xmlns:a16="http://schemas.microsoft.com/office/drawing/2014/main" id="{54929259-DEDE-4652-B1D8-D06D2D564416}"/>
                </a:ext>
              </a:extLst>
            </p:cNvPr>
            <p:cNvSpPr/>
            <p:nvPr/>
          </p:nvSpPr>
          <p:spPr>
            <a:xfrm>
              <a:off x="1176247" y="4088866"/>
              <a:ext cx="43815" cy="31750"/>
            </a:xfrm>
            <a:custGeom>
              <a:avLst/>
              <a:gdLst/>
              <a:ahLst/>
              <a:cxnLst/>
              <a:rect l="l" t="t" r="r" b="b"/>
              <a:pathLst>
                <a:path w="43815"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54" name="object 145">
              <a:extLst>
                <a:ext uri="{FF2B5EF4-FFF2-40B4-BE49-F238E27FC236}">
                  <a16:creationId xmlns:a16="http://schemas.microsoft.com/office/drawing/2014/main" id="{C733878A-B8F5-4D86-991D-EE5ECD64B57E}"/>
                </a:ext>
              </a:extLst>
            </p:cNvPr>
            <p:cNvSpPr/>
            <p:nvPr/>
          </p:nvSpPr>
          <p:spPr>
            <a:xfrm>
              <a:off x="1176247" y="4088866"/>
              <a:ext cx="43815" cy="31750"/>
            </a:xfrm>
            <a:custGeom>
              <a:avLst/>
              <a:gdLst/>
              <a:ahLst/>
              <a:cxnLst/>
              <a:rect l="l" t="t" r="r" b="b"/>
              <a:pathLst>
                <a:path w="43815"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55" name="object 146">
              <a:extLst>
                <a:ext uri="{FF2B5EF4-FFF2-40B4-BE49-F238E27FC236}">
                  <a16:creationId xmlns:a16="http://schemas.microsoft.com/office/drawing/2014/main" id="{8284897D-104F-41BA-9C5C-7B0244F1EE15}"/>
                </a:ext>
              </a:extLst>
            </p:cNvPr>
            <p:cNvSpPr/>
            <p:nvPr/>
          </p:nvSpPr>
          <p:spPr>
            <a:xfrm>
              <a:off x="1570809"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56" name="object 147">
              <a:extLst>
                <a:ext uri="{FF2B5EF4-FFF2-40B4-BE49-F238E27FC236}">
                  <a16:creationId xmlns:a16="http://schemas.microsoft.com/office/drawing/2014/main" id="{C681ED80-4EA1-4049-BB00-45E8F924E5C9}"/>
                </a:ext>
              </a:extLst>
            </p:cNvPr>
            <p:cNvSpPr/>
            <p:nvPr/>
          </p:nvSpPr>
          <p:spPr>
            <a:xfrm>
              <a:off x="1747959"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57" name="object 148">
              <a:extLst>
                <a:ext uri="{FF2B5EF4-FFF2-40B4-BE49-F238E27FC236}">
                  <a16:creationId xmlns:a16="http://schemas.microsoft.com/office/drawing/2014/main" id="{6531F574-8489-4101-A3E8-D0A5C0B4B19D}"/>
                </a:ext>
              </a:extLst>
            </p:cNvPr>
            <p:cNvSpPr/>
            <p:nvPr/>
          </p:nvSpPr>
          <p:spPr>
            <a:xfrm>
              <a:off x="1747959"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58" name="object 149">
              <a:extLst>
                <a:ext uri="{FF2B5EF4-FFF2-40B4-BE49-F238E27FC236}">
                  <a16:creationId xmlns:a16="http://schemas.microsoft.com/office/drawing/2014/main" id="{093EC2D3-3D82-4D13-96D7-B1AF4DFFF1CB}"/>
                </a:ext>
              </a:extLst>
            </p:cNvPr>
            <p:cNvSpPr/>
            <p:nvPr/>
          </p:nvSpPr>
          <p:spPr>
            <a:xfrm>
              <a:off x="1627834"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59" name="object 150">
              <a:extLst>
                <a:ext uri="{FF2B5EF4-FFF2-40B4-BE49-F238E27FC236}">
                  <a16:creationId xmlns:a16="http://schemas.microsoft.com/office/drawing/2014/main" id="{5D386A0A-C418-42B1-888A-EA9B97780551}"/>
                </a:ext>
              </a:extLst>
            </p:cNvPr>
            <p:cNvSpPr/>
            <p:nvPr/>
          </p:nvSpPr>
          <p:spPr>
            <a:xfrm>
              <a:off x="1584609"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60" name="object 151">
              <a:extLst>
                <a:ext uri="{FF2B5EF4-FFF2-40B4-BE49-F238E27FC236}">
                  <a16:creationId xmlns:a16="http://schemas.microsoft.com/office/drawing/2014/main" id="{039815D9-7770-4482-8A1F-F5B08C4521D4}"/>
                </a:ext>
              </a:extLst>
            </p:cNvPr>
            <p:cNvSpPr/>
            <p:nvPr/>
          </p:nvSpPr>
          <p:spPr>
            <a:xfrm>
              <a:off x="1584609"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61" name="object 152">
              <a:extLst>
                <a:ext uri="{FF2B5EF4-FFF2-40B4-BE49-F238E27FC236}">
                  <a16:creationId xmlns:a16="http://schemas.microsoft.com/office/drawing/2014/main" id="{667C67FA-3B8C-4963-B2ED-D360D66E9A12}"/>
                </a:ext>
              </a:extLst>
            </p:cNvPr>
            <p:cNvSpPr/>
            <p:nvPr/>
          </p:nvSpPr>
          <p:spPr>
            <a:xfrm>
              <a:off x="1979108"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62" name="object 153">
              <a:extLst>
                <a:ext uri="{FF2B5EF4-FFF2-40B4-BE49-F238E27FC236}">
                  <a16:creationId xmlns:a16="http://schemas.microsoft.com/office/drawing/2014/main" id="{CA649E73-B132-4BB8-ABC9-0C6F439E6962}"/>
                </a:ext>
              </a:extLst>
            </p:cNvPr>
            <p:cNvSpPr/>
            <p:nvPr/>
          </p:nvSpPr>
          <p:spPr>
            <a:xfrm>
              <a:off x="2156258"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63" name="object 154">
              <a:extLst>
                <a:ext uri="{FF2B5EF4-FFF2-40B4-BE49-F238E27FC236}">
                  <a16:creationId xmlns:a16="http://schemas.microsoft.com/office/drawing/2014/main" id="{D575E91B-9642-4004-81F3-0AC4A11E62CE}"/>
                </a:ext>
              </a:extLst>
            </p:cNvPr>
            <p:cNvSpPr/>
            <p:nvPr/>
          </p:nvSpPr>
          <p:spPr>
            <a:xfrm>
              <a:off x="2156258"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64" name="object 155">
              <a:extLst>
                <a:ext uri="{FF2B5EF4-FFF2-40B4-BE49-F238E27FC236}">
                  <a16:creationId xmlns:a16="http://schemas.microsoft.com/office/drawing/2014/main" id="{D384BE63-9571-40D3-AD06-316A4F03FE07}"/>
                </a:ext>
              </a:extLst>
            </p:cNvPr>
            <p:cNvSpPr/>
            <p:nvPr/>
          </p:nvSpPr>
          <p:spPr>
            <a:xfrm>
              <a:off x="2036133"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65" name="object 156">
              <a:extLst>
                <a:ext uri="{FF2B5EF4-FFF2-40B4-BE49-F238E27FC236}">
                  <a16:creationId xmlns:a16="http://schemas.microsoft.com/office/drawing/2014/main" id="{C8408F70-EFF5-439A-ACA1-374DA98C2C6D}"/>
                </a:ext>
              </a:extLst>
            </p:cNvPr>
            <p:cNvSpPr/>
            <p:nvPr/>
          </p:nvSpPr>
          <p:spPr>
            <a:xfrm>
              <a:off x="1992908"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66" name="object 157">
              <a:extLst>
                <a:ext uri="{FF2B5EF4-FFF2-40B4-BE49-F238E27FC236}">
                  <a16:creationId xmlns:a16="http://schemas.microsoft.com/office/drawing/2014/main" id="{31716508-DBBB-4DB2-9304-464F314238D1}"/>
                </a:ext>
              </a:extLst>
            </p:cNvPr>
            <p:cNvSpPr/>
            <p:nvPr/>
          </p:nvSpPr>
          <p:spPr>
            <a:xfrm>
              <a:off x="1992908"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67" name="object 158">
              <a:extLst>
                <a:ext uri="{FF2B5EF4-FFF2-40B4-BE49-F238E27FC236}">
                  <a16:creationId xmlns:a16="http://schemas.microsoft.com/office/drawing/2014/main" id="{71279C66-E32F-402F-874E-C368F37FE312}"/>
                </a:ext>
              </a:extLst>
            </p:cNvPr>
            <p:cNvSpPr/>
            <p:nvPr/>
          </p:nvSpPr>
          <p:spPr>
            <a:xfrm>
              <a:off x="2387407" y="4026691"/>
              <a:ext cx="177165" cy="0"/>
            </a:xfrm>
            <a:custGeom>
              <a:avLst/>
              <a:gdLst/>
              <a:ahLst/>
              <a:cxnLst/>
              <a:rect l="l" t="t" r="r" b="b"/>
              <a:pathLst>
                <a:path w="177164">
                  <a:moveTo>
                    <a:pt x="0" y="0"/>
                  </a:moveTo>
                  <a:lnTo>
                    <a:pt x="177162" y="0"/>
                  </a:lnTo>
                </a:path>
              </a:pathLst>
            </a:custGeom>
            <a:ln w="9524">
              <a:solidFill>
                <a:srgbClr val="727272"/>
              </a:solidFill>
            </a:ln>
          </p:spPr>
          <p:txBody>
            <a:bodyPr wrap="square" lIns="0" tIns="0" rIns="0" bIns="0" rtlCol="0"/>
            <a:lstStyle/>
            <a:p>
              <a:endParaRPr sz="1200">
                <a:solidFill>
                  <a:prstClr val="black"/>
                </a:solidFill>
              </a:endParaRPr>
            </a:p>
          </p:txBody>
        </p:sp>
        <p:sp>
          <p:nvSpPr>
            <p:cNvPr id="168" name="object 159">
              <a:extLst>
                <a:ext uri="{FF2B5EF4-FFF2-40B4-BE49-F238E27FC236}">
                  <a16:creationId xmlns:a16="http://schemas.microsoft.com/office/drawing/2014/main" id="{FF805523-1236-4371-91A3-4AD1B38C3356}"/>
                </a:ext>
              </a:extLst>
            </p:cNvPr>
            <p:cNvSpPr/>
            <p:nvPr/>
          </p:nvSpPr>
          <p:spPr>
            <a:xfrm>
              <a:off x="2564569"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69" name="object 160">
              <a:extLst>
                <a:ext uri="{FF2B5EF4-FFF2-40B4-BE49-F238E27FC236}">
                  <a16:creationId xmlns:a16="http://schemas.microsoft.com/office/drawing/2014/main" id="{7EC8128A-FF66-49A4-A565-7C1B8ADE78F1}"/>
                </a:ext>
              </a:extLst>
            </p:cNvPr>
            <p:cNvSpPr/>
            <p:nvPr/>
          </p:nvSpPr>
          <p:spPr>
            <a:xfrm>
              <a:off x="2564569"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70" name="object 161">
              <a:extLst>
                <a:ext uri="{FF2B5EF4-FFF2-40B4-BE49-F238E27FC236}">
                  <a16:creationId xmlns:a16="http://schemas.microsoft.com/office/drawing/2014/main" id="{83163CD5-A62A-4CC2-99E7-A62CB2BE679E}"/>
                </a:ext>
              </a:extLst>
            </p:cNvPr>
            <p:cNvSpPr/>
            <p:nvPr/>
          </p:nvSpPr>
          <p:spPr>
            <a:xfrm>
              <a:off x="2444432" y="4104591"/>
              <a:ext cx="171450" cy="0"/>
            </a:xfrm>
            <a:custGeom>
              <a:avLst/>
              <a:gdLst/>
              <a:ahLst/>
              <a:cxnLst/>
              <a:rect l="l" t="t" r="r" b="b"/>
              <a:pathLst>
                <a:path w="171450">
                  <a:moveTo>
                    <a:pt x="170837"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71" name="object 162">
              <a:extLst>
                <a:ext uri="{FF2B5EF4-FFF2-40B4-BE49-F238E27FC236}">
                  <a16:creationId xmlns:a16="http://schemas.microsoft.com/office/drawing/2014/main" id="{4F495B47-7DD5-44AF-882C-481AFC622749}"/>
                </a:ext>
              </a:extLst>
            </p:cNvPr>
            <p:cNvSpPr/>
            <p:nvPr/>
          </p:nvSpPr>
          <p:spPr>
            <a:xfrm>
              <a:off x="2401207"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72" name="object 163">
              <a:extLst>
                <a:ext uri="{FF2B5EF4-FFF2-40B4-BE49-F238E27FC236}">
                  <a16:creationId xmlns:a16="http://schemas.microsoft.com/office/drawing/2014/main" id="{444BEC85-0F9B-4B8D-B144-E0249044EABF}"/>
                </a:ext>
              </a:extLst>
            </p:cNvPr>
            <p:cNvSpPr/>
            <p:nvPr/>
          </p:nvSpPr>
          <p:spPr>
            <a:xfrm>
              <a:off x="2401207"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73" name="object 164">
              <a:extLst>
                <a:ext uri="{FF2B5EF4-FFF2-40B4-BE49-F238E27FC236}">
                  <a16:creationId xmlns:a16="http://schemas.microsoft.com/office/drawing/2014/main" id="{58CB9972-E4B9-4A99-85F5-A696B89F4415}"/>
                </a:ext>
              </a:extLst>
            </p:cNvPr>
            <p:cNvSpPr/>
            <p:nvPr/>
          </p:nvSpPr>
          <p:spPr>
            <a:xfrm>
              <a:off x="2795719" y="4026691"/>
              <a:ext cx="177165" cy="0"/>
            </a:xfrm>
            <a:custGeom>
              <a:avLst/>
              <a:gdLst/>
              <a:ahLst/>
              <a:cxnLst/>
              <a:rect l="l" t="t" r="r" b="b"/>
              <a:pathLst>
                <a:path w="177164">
                  <a:moveTo>
                    <a:pt x="0" y="0"/>
                  </a:moveTo>
                  <a:lnTo>
                    <a:pt x="177124" y="0"/>
                  </a:lnTo>
                </a:path>
              </a:pathLst>
            </a:custGeom>
            <a:ln w="9524">
              <a:solidFill>
                <a:srgbClr val="727272"/>
              </a:solidFill>
            </a:ln>
          </p:spPr>
          <p:txBody>
            <a:bodyPr wrap="square" lIns="0" tIns="0" rIns="0" bIns="0" rtlCol="0"/>
            <a:lstStyle/>
            <a:p>
              <a:endParaRPr sz="1200">
                <a:solidFill>
                  <a:prstClr val="black"/>
                </a:solidFill>
              </a:endParaRPr>
            </a:p>
          </p:txBody>
        </p:sp>
        <p:sp>
          <p:nvSpPr>
            <p:cNvPr id="174" name="object 165">
              <a:extLst>
                <a:ext uri="{FF2B5EF4-FFF2-40B4-BE49-F238E27FC236}">
                  <a16:creationId xmlns:a16="http://schemas.microsoft.com/office/drawing/2014/main" id="{CBD0245F-D0F3-4C0A-9269-B2363031826C}"/>
                </a:ext>
              </a:extLst>
            </p:cNvPr>
            <p:cNvSpPr/>
            <p:nvPr/>
          </p:nvSpPr>
          <p:spPr>
            <a:xfrm>
              <a:off x="2972844" y="4010941"/>
              <a:ext cx="43815" cy="31750"/>
            </a:xfrm>
            <a:custGeom>
              <a:avLst/>
              <a:gdLst/>
              <a:ahLst/>
              <a:cxnLst/>
              <a:rect l="l" t="t" r="r" b="b"/>
              <a:pathLst>
                <a:path w="43814" h="31750">
                  <a:moveTo>
                    <a:pt x="0" y="31474"/>
                  </a:moveTo>
                  <a:lnTo>
                    <a:pt x="0" y="0"/>
                  </a:lnTo>
                  <a:lnTo>
                    <a:pt x="43249"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75" name="object 166">
              <a:extLst>
                <a:ext uri="{FF2B5EF4-FFF2-40B4-BE49-F238E27FC236}">
                  <a16:creationId xmlns:a16="http://schemas.microsoft.com/office/drawing/2014/main" id="{20FDC82B-4B37-403C-9CB1-F1595EDE8417}"/>
                </a:ext>
              </a:extLst>
            </p:cNvPr>
            <p:cNvSpPr/>
            <p:nvPr/>
          </p:nvSpPr>
          <p:spPr>
            <a:xfrm>
              <a:off x="2972843" y="4010941"/>
              <a:ext cx="43815" cy="31750"/>
            </a:xfrm>
            <a:custGeom>
              <a:avLst/>
              <a:gdLst/>
              <a:ahLst/>
              <a:cxnLst/>
              <a:rect l="l" t="t" r="r" b="b"/>
              <a:pathLst>
                <a:path w="43814" h="31750">
                  <a:moveTo>
                    <a:pt x="0" y="31474"/>
                  </a:moveTo>
                  <a:lnTo>
                    <a:pt x="43249"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76" name="object 167">
              <a:extLst>
                <a:ext uri="{FF2B5EF4-FFF2-40B4-BE49-F238E27FC236}">
                  <a16:creationId xmlns:a16="http://schemas.microsoft.com/office/drawing/2014/main" id="{C767EE7E-66AD-48FF-8F2E-1FD4581CBCC1}"/>
                </a:ext>
              </a:extLst>
            </p:cNvPr>
            <p:cNvSpPr/>
            <p:nvPr/>
          </p:nvSpPr>
          <p:spPr>
            <a:xfrm>
              <a:off x="2852744"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77" name="object 168">
              <a:extLst>
                <a:ext uri="{FF2B5EF4-FFF2-40B4-BE49-F238E27FC236}">
                  <a16:creationId xmlns:a16="http://schemas.microsoft.com/office/drawing/2014/main" id="{D10E301E-2EB5-4956-96C7-6322D318400C}"/>
                </a:ext>
              </a:extLst>
            </p:cNvPr>
            <p:cNvSpPr/>
            <p:nvPr/>
          </p:nvSpPr>
          <p:spPr>
            <a:xfrm>
              <a:off x="2809494" y="4088866"/>
              <a:ext cx="43815" cy="31750"/>
            </a:xfrm>
            <a:custGeom>
              <a:avLst/>
              <a:gdLst/>
              <a:ahLst/>
              <a:cxnLst/>
              <a:rect l="l" t="t" r="r" b="b"/>
              <a:pathLst>
                <a:path w="43814" h="31750">
                  <a:moveTo>
                    <a:pt x="43249" y="31449"/>
                  </a:moveTo>
                  <a:lnTo>
                    <a:pt x="0" y="15724"/>
                  </a:lnTo>
                  <a:lnTo>
                    <a:pt x="43249" y="0"/>
                  </a:lnTo>
                  <a:lnTo>
                    <a:pt x="43249" y="31449"/>
                  </a:lnTo>
                  <a:close/>
                </a:path>
              </a:pathLst>
            </a:custGeom>
            <a:solidFill>
              <a:srgbClr val="727272"/>
            </a:solidFill>
          </p:spPr>
          <p:txBody>
            <a:bodyPr wrap="square" lIns="0" tIns="0" rIns="0" bIns="0" rtlCol="0"/>
            <a:lstStyle/>
            <a:p>
              <a:endParaRPr sz="1200">
                <a:solidFill>
                  <a:prstClr val="black"/>
                </a:solidFill>
              </a:endParaRPr>
            </a:p>
          </p:txBody>
        </p:sp>
        <p:sp>
          <p:nvSpPr>
            <p:cNvPr id="178" name="object 169">
              <a:extLst>
                <a:ext uri="{FF2B5EF4-FFF2-40B4-BE49-F238E27FC236}">
                  <a16:creationId xmlns:a16="http://schemas.microsoft.com/office/drawing/2014/main" id="{2FA22072-0D85-4162-923C-35A029DF0273}"/>
                </a:ext>
              </a:extLst>
            </p:cNvPr>
            <p:cNvSpPr/>
            <p:nvPr/>
          </p:nvSpPr>
          <p:spPr>
            <a:xfrm>
              <a:off x="2809494" y="4088866"/>
              <a:ext cx="43815" cy="31750"/>
            </a:xfrm>
            <a:custGeom>
              <a:avLst/>
              <a:gdLst/>
              <a:ahLst/>
              <a:cxnLst/>
              <a:rect l="l" t="t" r="r" b="b"/>
              <a:pathLst>
                <a:path w="43814" h="31750">
                  <a:moveTo>
                    <a:pt x="43249" y="0"/>
                  </a:moveTo>
                  <a:lnTo>
                    <a:pt x="0" y="15724"/>
                  </a:lnTo>
                  <a:lnTo>
                    <a:pt x="43249" y="31449"/>
                  </a:lnTo>
                  <a:lnTo>
                    <a:pt x="43249"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79" name="object 170">
              <a:extLst>
                <a:ext uri="{FF2B5EF4-FFF2-40B4-BE49-F238E27FC236}">
                  <a16:creationId xmlns:a16="http://schemas.microsoft.com/office/drawing/2014/main" id="{F8551377-7E85-4EA6-86FD-2D9E89DD13C9}"/>
                </a:ext>
              </a:extLst>
            </p:cNvPr>
            <p:cNvSpPr/>
            <p:nvPr/>
          </p:nvSpPr>
          <p:spPr>
            <a:xfrm>
              <a:off x="3203993"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80" name="object 171">
              <a:extLst>
                <a:ext uri="{FF2B5EF4-FFF2-40B4-BE49-F238E27FC236}">
                  <a16:creationId xmlns:a16="http://schemas.microsoft.com/office/drawing/2014/main" id="{F305712E-AD6B-4F99-A452-6A9474A04E27}"/>
                </a:ext>
              </a:extLst>
            </p:cNvPr>
            <p:cNvSpPr/>
            <p:nvPr/>
          </p:nvSpPr>
          <p:spPr>
            <a:xfrm>
              <a:off x="3381143"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81" name="object 172">
              <a:extLst>
                <a:ext uri="{FF2B5EF4-FFF2-40B4-BE49-F238E27FC236}">
                  <a16:creationId xmlns:a16="http://schemas.microsoft.com/office/drawing/2014/main" id="{22D807E6-9715-484D-A006-75A1DFC7F3E2}"/>
                </a:ext>
              </a:extLst>
            </p:cNvPr>
            <p:cNvSpPr/>
            <p:nvPr/>
          </p:nvSpPr>
          <p:spPr>
            <a:xfrm>
              <a:off x="3381143"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82" name="object 173">
              <a:extLst>
                <a:ext uri="{FF2B5EF4-FFF2-40B4-BE49-F238E27FC236}">
                  <a16:creationId xmlns:a16="http://schemas.microsoft.com/office/drawing/2014/main" id="{EE7392EC-9523-40F2-96F1-C49E257DDF62}"/>
                </a:ext>
              </a:extLst>
            </p:cNvPr>
            <p:cNvSpPr/>
            <p:nvPr/>
          </p:nvSpPr>
          <p:spPr>
            <a:xfrm>
              <a:off x="3261018"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83" name="object 174">
              <a:extLst>
                <a:ext uri="{FF2B5EF4-FFF2-40B4-BE49-F238E27FC236}">
                  <a16:creationId xmlns:a16="http://schemas.microsoft.com/office/drawing/2014/main" id="{5BCBC861-6E8F-42BE-8496-C9880274983B}"/>
                </a:ext>
              </a:extLst>
            </p:cNvPr>
            <p:cNvSpPr/>
            <p:nvPr/>
          </p:nvSpPr>
          <p:spPr>
            <a:xfrm>
              <a:off x="3217793"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84" name="object 175">
              <a:extLst>
                <a:ext uri="{FF2B5EF4-FFF2-40B4-BE49-F238E27FC236}">
                  <a16:creationId xmlns:a16="http://schemas.microsoft.com/office/drawing/2014/main" id="{91D9A0BC-6D77-4606-92D3-BE3E1E333992}"/>
                </a:ext>
              </a:extLst>
            </p:cNvPr>
            <p:cNvSpPr/>
            <p:nvPr/>
          </p:nvSpPr>
          <p:spPr>
            <a:xfrm>
              <a:off x="3217793"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85" name="object 176">
              <a:extLst>
                <a:ext uri="{FF2B5EF4-FFF2-40B4-BE49-F238E27FC236}">
                  <a16:creationId xmlns:a16="http://schemas.microsoft.com/office/drawing/2014/main" id="{B62EA4D7-C5E8-4177-8BFA-5C77FD5B88E2}"/>
                </a:ext>
              </a:extLst>
            </p:cNvPr>
            <p:cNvSpPr/>
            <p:nvPr/>
          </p:nvSpPr>
          <p:spPr>
            <a:xfrm>
              <a:off x="3609117"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86" name="object 177">
              <a:extLst>
                <a:ext uri="{FF2B5EF4-FFF2-40B4-BE49-F238E27FC236}">
                  <a16:creationId xmlns:a16="http://schemas.microsoft.com/office/drawing/2014/main" id="{A0F32649-AED1-42F5-AB18-F58A7C1F479C}"/>
                </a:ext>
              </a:extLst>
            </p:cNvPr>
            <p:cNvSpPr/>
            <p:nvPr/>
          </p:nvSpPr>
          <p:spPr>
            <a:xfrm>
              <a:off x="3786267"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87" name="object 178">
              <a:extLst>
                <a:ext uri="{FF2B5EF4-FFF2-40B4-BE49-F238E27FC236}">
                  <a16:creationId xmlns:a16="http://schemas.microsoft.com/office/drawing/2014/main" id="{CC2EBF11-9319-4D62-BB2A-B5B18CB3DCBE}"/>
                </a:ext>
              </a:extLst>
            </p:cNvPr>
            <p:cNvSpPr/>
            <p:nvPr/>
          </p:nvSpPr>
          <p:spPr>
            <a:xfrm>
              <a:off x="3786267"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88" name="object 179">
              <a:extLst>
                <a:ext uri="{FF2B5EF4-FFF2-40B4-BE49-F238E27FC236}">
                  <a16:creationId xmlns:a16="http://schemas.microsoft.com/office/drawing/2014/main" id="{F0DC7019-4BD5-487A-85E9-DD72EA55C98B}"/>
                </a:ext>
              </a:extLst>
            </p:cNvPr>
            <p:cNvSpPr/>
            <p:nvPr/>
          </p:nvSpPr>
          <p:spPr>
            <a:xfrm>
              <a:off x="3666142"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89" name="object 180">
              <a:extLst>
                <a:ext uri="{FF2B5EF4-FFF2-40B4-BE49-F238E27FC236}">
                  <a16:creationId xmlns:a16="http://schemas.microsoft.com/office/drawing/2014/main" id="{9A5C7099-5B9B-440E-8373-68F6237712EC}"/>
                </a:ext>
              </a:extLst>
            </p:cNvPr>
            <p:cNvSpPr/>
            <p:nvPr/>
          </p:nvSpPr>
          <p:spPr>
            <a:xfrm>
              <a:off x="3622917"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90" name="object 181">
              <a:extLst>
                <a:ext uri="{FF2B5EF4-FFF2-40B4-BE49-F238E27FC236}">
                  <a16:creationId xmlns:a16="http://schemas.microsoft.com/office/drawing/2014/main" id="{9B42DA78-8389-4757-9A3B-61010AA36372}"/>
                </a:ext>
              </a:extLst>
            </p:cNvPr>
            <p:cNvSpPr/>
            <p:nvPr/>
          </p:nvSpPr>
          <p:spPr>
            <a:xfrm>
              <a:off x="3622917"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91" name="object 182">
              <a:extLst>
                <a:ext uri="{FF2B5EF4-FFF2-40B4-BE49-F238E27FC236}">
                  <a16:creationId xmlns:a16="http://schemas.microsoft.com/office/drawing/2014/main" id="{5880F477-5BAD-4702-9563-FB10E627EDC9}"/>
                </a:ext>
              </a:extLst>
            </p:cNvPr>
            <p:cNvSpPr/>
            <p:nvPr/>
          </p:nvSpPr>
          <p:spPr>
            <a:xfrm>
              <a:off x="4020591"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92" name="object 183">
              <a:extLst>
                <a:ext uri="{FF2B5EF4-FFF2-40B4-BE49-F238E27FC236}">
                  <a16:creationId xmlns:a16="http://schemas.microsoft.com/office/drawing/2014/main" id="{F496148D-0FDD-4598-80D9-7C38E5A6EBC9}"/>
                </a:ext>
              </a:extLst>
            </p:cNvPr>
            <p:cNvSpPr/>
            <p:nvPr/>
          </p:nvSpPr>
          <p:spPr>
            <a:xfrm>
              <a:off x="4197741"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93" name="object 184">
              <a:extLst>
                <a:ext uri="{FF2B5EF4-FFF2-40B4-BE49-F238E27FC236}">
                  <a16:creationId xmlns:a16="http://schemas.microsoft.com/office/drawing/2014/main" id="{3999643B-6564-453E-9152-00F2661F9953}"/>
                </a:ext>
              </a:extLst>
            </p:cNvPr>
            <p:cNvSpPr/>
            <p:nvPr/>
          </p:nvSpPr>
          <p:spPr>
            <a:xfrm>
              <a:off x="4197741"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94" name="object 185">
              <a:extLst>
                <a:ext uri="{FF2B5EF4-FFF2-40B4-BE49-F238E27FC236}">
                  <a16:creationId xmlns:a16="http://schemas.microsoft.com/office/drawing/2014/main" id="{C6BFCE59-C34A-4BDE-8B79-A3D2DDA1BD1A}"/>
                </a:ext>
              </a:extLst>
            </p:cNvPr>
            <p:cNvSpPr/>
            <p:nvPr/>
          </p:nvSpPr>
          <p:spPr>
            <a:xfrm>
              <a:off x="4077616"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195" name="object 186">
              <a:extLst>
                <a:ext uri="{FF2B5EF4-FFF2-40B4-BE49-F238E27FC236}">
                  <a16:creationId xmlns:a16="http://schemas.microsoft.com/office/drawing/2014/main" id="{FE833392-0E21-46A7-88D5-C2BF238F3B3E}"/>
                </a:ext>
              </a:extLst>
            </p:cNvPr>
            <p:cNvSpPr/>
            <p:nvPr/>
          </p:nvSpPr>
          <p:spPr>
            <a:xfrm>
              <a:off x="4034392"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196" name="object 187">
              <a:extLst>
                <a:ext uri="{FF2B5EF4-FFF2-40B4-BE49-F238E27FC236}">
                  <a16:creationId xmlns:a16="http://schemas.microsoft.com/office/drawing/2014/main" id="{7AC37582-C2CA-4711-BD84-65DDD7F54B67}"/>
                </a:ext>
              </a:extLst>
            </p:cNvPr>
            <p:cNvSpPr/>
            <p:nvPr/>
          </p:nvSpPr>
          <p:spPr>
            <a:xfrm>
              <a:off x="4034391"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197" name="object 188">
              <a:extLst>
                <a:ext uri="{FF2B5EF4-FFF2-40B4-BE49-F238E27FC236}">
                  <a16:creationId xmlns:a16="http://schemas.microsoft.com/office/drawing/2014/main" id="{9485F5D4-6422-4F66-B4F3-B4DF47D1858F}"/>
                </a:ext>
              </a:extLst>
            </p:cNvPr>
            <p:cNvSpPr/>
            <p:nvPr/>
          </p:nvSpPr>
          <p:spPr>
            <a:xfrm>
              <a:off x="4436141" y="4026691"/>
              <a:ext cx="177165" cy="0"/>
            </a:xfrm>
            <a:custGeom>
              <a:avLst/>
              <a:gdLst/>
              <a:ahLst/>
              <a:cxnLst/>
              <a:rect l="l" t="t" r="r" b="b"/>
              <a:pathLst>
                <a:path w="177164">
                  <a:moveTo>
                    <a:pt x="0" y="0"/>
                  </a:moveTo>
                  <a:lnTo>
                    <a:pt x="177149" y="0"/>
                  </a:lnTo>
                </a:path>
              </a:pathLst>
            </a:custGeom>
            <a:ln w="9524">
              <a:solidFill>
                <a:srgbClr val="727272"/>
              </a:solidFill>
            </a:ln>
          </p:spPr>
          <p:txBody>
            <a:bodyPr wrap="square" lIns="0" tIns="0" rIns="0" bIns="0" rtlCol="0"/>
            <a:lstStyle/>
            <a:p>
              <a:endParaRPr sz="1200">
                <a:solidFill>
                  <a:prstClr val="black"/>
                </a:solidFill>
              </a:endParaRPr>
            </a:p>
          </p:txBody>
        </p:sp>
        <p:sp>
          <p:nvSpPr>
            <p:cNvPr id="198" name="object 189">
              <a:extLst>
                <a:ext uri="{FF2B5EF4-FFF2-40B4-BE49-F238E27FC236}">
                  <a16:creationId xmlns:a16="http://schemas.microsoft.com/office/drawing/2014/main" id="{17A109F2-B647-4F5A-B790-E0B61CCD0707}"/>
                </a:ext>
              </a:extLst>
            </p:cNvPr>
            <p:cNvSpPr/>
            <p:nvPr/>
          </p:nvSpPr>
          <p:spPr>
            <a:xfrm>
              <a:off x="4613290" y="4010941"/>
              <a:ext cx="43815" cy="31750"/>
            </a:xfrm>
            <a:custGeom>
              <a:avLst/>
              <a:gdLst/>
              <a:ahLst/>
              <a:cxnLst/>
              <a:rect l="l" t="t" r="r" b="b"/>
              <a:pathLst>
                <a:path w="43814" h="31750">
                  <a:moveTo>
                    <a:pt x="0" y="31474"/>
                  </a:moveTo>
                  <a:lnTo>
                    <a:pt x="0" y="0"/>
                  </a:lnTo>
                  <a:lnTo>
                    <a:pt x="43224"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199" name="object 190">
              <a:extLst>
                <a:ext uri="{FF2B5EF4-FFF2-40B4-BE49-F238E27FC236}">
                  <a16:creationId xmlns:a16="http://schemas.microsoft.com/office/drawing/2014/main" id="{3A004201-EFC6-466D-8E2E-2289F290B1B5}"/>
                </a:ext>
              </a:extLst>
            </p:cNvPr>
            <p:cNvSpPr/>
            <p:nvPr/>
          </p:nvSpPr>
          <p:spPr>
            <a:xfrm>
              <a:off x="4613290" y="4010941"/>
              <a:ext cx="43815" cy="31750"/>
            </a:xfrm>
            <a:custGeom>
              <a:avLst/>
              <a:gdLst/>
              <a:ahLst/>
              <a:cxnLst/>
              <a:rect l="l" t="t" r="r" b="b"/>
              <a:pathLst>
                <a:path w="43814" h="31750">
                  <a:moveTo>
                    <a:pt x="0" y="31474"/>
                  </a:moveTo>
                  <a:lnTo>
                    <a:pt x="43224"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00" name="object 191">
              <a:extLst>
                <a:ext uri="{FF2B5EF4-FFF2-40B4-BE49-F238E27FC236}">
                  <a16:creationId xmlns:a16="http://schemas.microsoft.com/office/drawing/2014/main" id="{89111A5B-C9B1-49D5-88AE-F7A39051C7E3}"/>
                </a:ext>
              </a:extLst>
            </p:cNvPr>
            <p:cNvSpPr/>
            <p:nvPr/>
          </p:nvSpPr>
          <p:spPr>
            <a:xfrm>
              <a:off x="4493166" y="4104591"/>
              <a:ext cx="171450" cy="0"/>
            </a:xfrm>
            <a:custGeom>
              <a:avLst/>
              <a:gdLst/>
              <a:ahLst/>
              <a:cxnLst/>
              <a:rect l="l" t="t" r="r" b="b"/>
              <a:pathLst>
                <a:path w="171450">
                  <a:moveTo>
                    <a:pt x="170849" y="0"/>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201" name="object 192">
              <a:extLst>
                <a:ext uri="{FF2B5EF4-FFF2-40B4-BE49-F238E27FC236}">
                  <a16:creationId xmlns:a16="http://schemas.microsoft.com/office/drawing/2014/main" id="{35859775-48E5-41AD-963C-6D3E31C1F59D}"/>
                </a:ext>
              </a:extLst>
            </p:cNvPr>
            <p:cNvSpPr/>
            <p:nvPr/>
          </p:nvSpPr>
          <p:spPr>
            <a:xfrm>
              <a:off x="4449941" y="4088866"/>
              <a:ext cx="43815" cy="31750"/>
            </a:xfrm>
            <a:custGeom>
              <a:avLst/>
              <a:gdLst/>
              <a:ahLst/>
              <a:cxnLst/>
              <a:rect l="l" t="t" r="r" b="b"/>
              <a:pathLst>
                <a:path w="43814" h="31750">
                  <a:moveTo>
                    <a:pt x="43224" y="31449"/>
                  </a:moveTo>
                  <a:lnTo>
                    <a:pt x="0" y="15724"/>
                  </a:lnTo>
                  <a:lnTo>
                    <a:pt x="43224" y="0"/>
                  </a:lnTo>
                  <a:lnTo>
                    <a:pt x="43224" y="31449"/>
                  </a:lnTo>
                  <a:close/>
                </a:path>
              </a:pathLst>
            </a:custGeom>
            <a:solidFill>
              <a:srgbClr val="727272"/>
            </a:solidFill>
          </p:spPr>
          <p:txBody>
            <a:bodyPr wrap="square" lIns="0" tIns="0" rIns="0" bIns="0" rtlCol="0"/>
            <a:lstStyle/>
            <a:p>
              <a:endParaRPr sz="1200">
                <a:solidFill>
                  <a:prstClr val="black"/>
                </a:solidFill>
              </a:endParaRPr>
            </a:p>
          </p:txBody>
        </p:sp>
        <p:sp>
          <p:nvSpPr>
            <p:cNvPr id="202" name="object 193">
              <a:extLst>
                <a:ext uri="{FF2B5EF4-FFF2-40B4-BE49-F238E27FC236}">
                  <a16:creationId xmlns:a16="http://schemas.microsoft.com/office/drawing/2014/main" id="{F0A119D7-3383-4F49-BBEC-A1C81A6BD7F5}"/>
                </a:ext>
              </a:extLst>
            </p:cNvPr>
            <p:cNvSpPr/>
            <p:nvPr/>
          </p:nvSpPr>
          <p:spPr>
            <a:xfrm>
              <a:off x="4449941" y="4088866"/>
              <a:ext cx="43815" cy="31750"/>
            </a:xfrm>
            <a:custGeom>
              <a:avLst/>
              <a:gdLst/>
              <a:ahLst/>
              <a:cxnLst/>
              <a:rect l="l" t="t" r="r" b="b"/>
              <a:pathLst>
                <a:path w="43814" h="31750">
                  <a:moveTo>
                    <a:pt x="43224" y="0"/>
                  </a:moveTo>
                  <a:lnTo>
                    <a:pt x="0" y="15724"/>
                  </a:lnTo>
                  <a:lnTo>
                    <a:pt x="43224" y="31449"/>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03" name="object 194">
              <a:extLst>
                <a:ext uri="{FF2B5EF4-FFF2-40B4-BE49-F238E27FC236}">
                  <a16:creationId xmlns:a16="http://schemas.microsoft.com/office/drawing/2014/main" id="{973BB847-0DFE-4689-971A-798CDA8EF778}"/>
                </a:ext>
              </a:extLst>
            </p:cNvPr>
            <p:cNvSpPr/>
            <p:nvPr/>
          </p:nvSpPr>
          <p:spPr>
            <a:xfrm>
              <a:off x="4840390" y="4026691"/>
              <a:ext cx="177165" cy="0"/>
            </a:xfrm>
            <a:custGeom>
              <a:avLst/>
              <a:gdLst/>
              <a:ahLst/>
              <a:cxnLst/>
              <a:rect l="l" t="t" r="r" b="b"/>
              <a:pathLst>
                <a:path w="177164">
                  <a:moveTo>
                    <a:pt x="0" y="0"/>
                  </a:moveTo>
                  <a:lnTo>
                    <a:pt x="177124" y="0"/>
                  </a:lnTo>
                </a:path>
              </a:pathLst>
            </a:custGeom>
            <a:ln w="9524">
              <a:solidFill>
                <a:srgbClr val="727272"/>
              </a:solidFill>
            </a:ln>
          </p:spPr>
          <p:txBody>
            <a:bodyPr wrap="square" lIns="0" tIns="0" rIns="0" bIns="0" rtlCol="0"/>
            <a:lstStyle/>
            <a:p>
              <a:endParaRPr sz="1200">
                <a:solidFill>
                  <a:prstClr val="black"/>
                </a:solidFill>
              </a:endParaRPr>
            </a:p>
          </p:txBody>
        </p:sp>
        <p:sp>
          <p:nvSpPr>
            <p:cNvPr id="204" name="object 195">
              <a:extLst>
                <a:ext uri="{FF2B5EF4-FFF2-40B4-BE49-F238E27FC236}">
                  <a16:creationId xmlns:a16="http://schemas.microsoft.com/office/drawing/2014/main" id="{A53C8E51-D36F-4B68-AC6A-8FB617CB0BFF}"/>
                </a:ext>
              </a:extLst>
            </p:cNvPr>
            <p:cNvSpPr/>
            <p:nvPr/>
          </p:nvSpPr>
          <p:spPr>
            <a:xfrm>
              <a:off x="5017515" y="4010941"/>
              <a:ext cx="43815" cy="31750"/>
            </a:xfrm>
            <a:custGeom>
              <a:avLst/>
              <a:gdLst/>
              <a:ahLst/>
              <a:cxnLst/>
              <a:rect l="l" t="t" r="r" b="b"/>
              <a:pathLst>
                <a:path w="43814" h="31750">
                  <a:moveTo>
                    <a:pt x="0" y="31474"/>
                  </a:moveTo>
                  <a:lnTo>
                    <a:pt x="0" y="0"/>
                  </a:lnTo>
                  <a:lnTo>
                    <a:pt x="43249" y="15749"/>
                  </a:lnTo>
                  <a:lnTo>
                    <a:pt x="0" y="31474"/>
                  </a:lnTo>
                  <a:close/>
                </a:path>
              </a:pathLst>
            </a:custGeom>
            <a:solidFill>
              <a:srgbClr val="727272"/>
            </a:solidFill>
          </p:spPr>
          <p:txBody>
            <a:bodyPr wrap="square" lIns="0" tIns="0" rIns="0" bIns="0" rtlCol="0"/>
            <a:lstStyle/>
            <a:p>
              <a:endParaRPr sz="1200">
                <a:solidFill>
                  <a:prstClr val="black"/>
                </a:solidFill>
              </a:endParaRPr>
            </a:p>
          </p:txBody>
        </p:sp>
        <p:sp>
          <p:nvSpPr>
            <p:cNvPr id="205" name="object 196">
              <a:extLst>
                <a:ext uri="{FF2B5EF4-FFF2-40B4-BE49-F238E27FC236}">
                  <a16:creationId xmlns:a16="http://schemas.microsoft.com/office/drawing/2014/main" id="{2D180056-441A-417D-A0FE-F1D3D24D4A39}"/>
                </a:ext>
              </a:extLst>
            </p:cNvPr>
            <p:cNvSpPr/>
            <p:nvPr/>
          </p:nvSpPr>
          <p:spPr>
            <a:xfrm>
              <a:off x="5017515" y="4010941"/>
              <a:ext cx="43815" cy="31750"/>
            </a:xfrm>
            <a:custGeom>
              <a:avLst/>
              <a:gdLst/>
              <a:ahLst/>
              <a:cxnLst/>
              <a:rect l="l" t="t" r="r" b="b"/>
              <a:pathLst>
                <a:path w="43814" h="31750">
                  <a:moveTo>
                    <a:pt x="0" y="31474"/>
                  </a:moveTo>
                  <a:lnTo>
                    <a:pt x="43249" y="15749"/>
                  </a:lnTo>
                  <a:lnTo>
                    <a:pt x="0" y="0"/>
                  </a:lnTo>
                  <a:lnTo>
                    <a:pt x="0" y="3147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06" name="object 197">
              <a:extLst>
                <a:ext uri="{FF2B5EF4-FFF2-40B4-BE49-F238E27FC236}">
                  <a16:creationId xmlns:a16="http://schemas.microsoft.com/office/drawing/2014/main" id="{EEE8AF5C-F88C-4CCA-98D9-4E33C549B111}"/>
                </a:ext>
              </a:extLst>
            </p:cNvPr>
            <p:cNvSpPr/>
            <p:nvPr/>
          </p:nvSpPr>
          <p:spPr>
            <a:xfrm>
              <a:off x="4854165" y="4088866"/>
              <a:ext cx="43815" cy="31750"/>
            </a:xfrm>
            <a:custGeom>
              <a:avLst/>
              <a:gdLst/>
              <a:ahLst/>
              <a:cxnLst/>
              <a:rect l="l" t="t" r="r" b="b"/>
              <a:pathLst>
                <a:path w="43814" h="31750">
                  <a:moveTo>
                    <a:pt x="43249" y="31449"/>
                  </a:moveTo>
                  <a:lnTo>
                    <a:pt x="0" y="15724"/>
                  </a:lnTo>
                  <a:lnTo>
                    <a:pt x="43249" y="0"/>
                  </a:lnTo>
                  <a:lnTo>
                    <a:pt x="43249" y="31449"/>
                  </a:lnTo>
                  <a:close/>
                </a:path>
              </a:pathLst>
            </a:custGeom>
            <a:solidFill>
              <a:srgbClr val="727272"/>
            </a:solidFill>
          </p:spPr>
          <p:txBody>
            <a:bodyPr wrap="square" lIns="0" tIns="0" rIns="0" bIns="0" rtlCol="0"/>
            <a:lstStyle/>
            <a:p>
              <a:endParaRPr sz="1200">
                <a:solidFill>
                  <a:prstClr val="black"/>
                </a:solidFill>
              </a:endParaRPr>
            </a:p>
          </p:txBody>
        </p:sp>
        <p:sp>
          <p:nvSpPr>
            <p:cNvPr id="207" name="object 198">
              <a:extLst>
                <a:ext uri="{FF2B5EF4-FFF2-40B4-BE49-F238E27FC236}">
                  <a16:creationId xmlns:a16="http://schemas.microsoft.com/office/drawing/2014/main" id="{460977DB-09BE-4E4A-A29E-CFFBE8986DBA}"/>
                </a:ext>
              </a:extLst>
            </p:cNvPr>
            <p:cNvSpPr/>
            <p:nvPr/>
          </p:nvSpPr>
          <p:spPr>
            <a:xfrm>
              <a:off x="4854165" y="4088866"/>
              <a:ext cx="43815" cy="31750"/>
            </a:xfrm>
            <a:custGeom>
              <a:avLst/>
              <a:gdLst/>
              <a:ahLst/>
              <a:cxnLst/>
              <a:rect l="l" t="t" r="r" b="b"/>
              <a:pathLst>
                <a:path w="43814" h="31750">
                  <a:moveTo>
                    <a:pt x="43249" y="0"/>
                  </a:moveTo>
                  <a:lnTo>
                    <a:pt x="0" y="15724"/>
                  </a:lnTo>
                  <a:lnTo>
                    <a:pt x="43249" y="31449"/>
                  </a:lnTo>
                  <a:lnTo>
                    <a:pt x="43249"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08" name="object 199">
              <a:extLst>
                <a:ext uri="{FF2B5EF4-FFF2-40B4-BE49-F238E27FC236}">
                  <a16:creationId xmlns:a16="http://schemas.microsoft.com/office/drawing/2014/main" id="{25756647-40F6-4BD4-8075-017DFF62CBF6}"/>
                </a:ext>
              </a:extLst>
            </p:cNvPr>
            <p:cNvSpPr/>
            <p:nvPr/>
          </p:nvSpPr>
          <p:spPr>
            <a:xfrm>
              <a:off x="487674" y="1713396"/>
              <a:ext cx="2098675" cy="1185545"/>
            </a:xfrm>
            <a:custGeom>
              <a:avLst/>
              <a:gdLst/>
              <a:ahLst/>
              <a:cxnLst/>
              <a:rect l="l" t="t" r="r" b="b"/>
              <a:pathLst>
                <a:path w="2098675" h="1185545">
                  <a:moveTo>
                    <a:pt x="0" y="1184997"/>
                  </a:moveTo>
                  <a:lnTo>
                    <a:pt x="0" y="0"/>
                  </a:lnTo>
                  <a:lnTo>
                    <a:pt x="2098645" y="0"/>
                  </a:lnTo>
                </a:path>
              </a:pathLst>
            </a:custGeom>
            <a:ln w="9524">
              <a:solidFill>
                <a:srgbClr val="727272"/>
              </a:solidFill>
            </a:ln>
          </p:spPr>
          <p:txBody>
            <a:bodyPr wrap="square" lIns="0" tIns="0" rIns="0" bIns="0" rtlCol="0"/>
            <a:lstStyle/>
            <a:p>
              <a:endParaRPr sz="1200">
                <a:solidFill>
                  <a:prstClr val="black"/>
                </a:solidFill>
              </a:endParaRPr>
            </a:p>
          </p:txBody>
        </p:sp>
        <p:sp>
          <p:nvSpPr>
            <p:cNvPr id="209" name="object 200">
              <a:extLst>
                <a:ext uri="{FF2B5EF4-FFF2-40B4-BE49-F238E27FC236}">
                  <a16:creationId xmlns:a16="http://schemas.microsoft.com/office/drawing/2014/main" id="{04441B30-47D3-4C76-91E9-4704549D60A6}"/>
                </a:ext>
              </a:extLst>
            </p:cNvPr>
            <p:cNvSpPr/>
            <p:nvPr/>
          </p:nvSpPr>
          <p:spPr>
            <a:xfrm>
              <a:off x="2586319" y="1697664"/>
              <a:ext cx="43815" cy="31750"/>
            </a:xfrm>
            <a:custGeom>
              <a:avLst/>
              <a:gdLst/>
              <a:ahLst/>
              <a:cxnLst/>
              <a:rect l="l" t="t" r="r" b="b"/>
              <a:pathLst>
                <a:path w="43814" h="31750">
                  <a:moveTo>
                    <a:pt x="0" y="31464"/>
                  </a:moveTo>
                  <a:lnTo>
                    <a:pt x="0" y="0"/>
                  </a:lnTo>
                  <a:lnTo>
                    <a:pt x="43224" y="15732"/>
                  </a:lnTo>
                  <a:lnTo>
                    <a:pt x="0" y="31464"/>
                  </a:lnTo>
                  <a:close/>
                </a:path>
              </a:pathLst>
            </a:custGeom>
            <a:solidFill>
              <a:srgbClr val="727272"/>
            </a:solidFill>
          </p:spPr>
          <p:txBody>
            <a:bodyPr wrap="square" lIns="0" tIns="0" rIns="0" bIns="0" rtlCol="0"/>
            <a:lstStyle/>
            <a:p>
              <a:endParaRPr sz="1200">
                <a:solidFill>
                  <a:prstClr val="black"/>
                </a:solidFill>
              </a:endParaRPr>
            </a:p>
          </p:txBody>
        </p:sp>
        <p:sp>
          <p:nvSpPr>
            <p:cNvPr id="210" name="object 201">
              <a:extLst>
                <a:ext uri="{FF2B5EF4-FFF2-40B4-BE49-F238E27FC236}">
                  <a16:creationId xmlns:a16="http://schemas.microsoft.com/office/drawing/2014/main" id="{33FA71E5-2427-472B-AD99-3DE9843D5AF0}"/>
                </a:ext>
              </a:extLst>
            </p:cNvPr>
            <p:cNvSpPr/>
            <p:nvPr/>
          </p:nvSpPr>
          <p:spPr>
            <a:xfrm>
              <a:off x="2586319" y="169766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11" name="object 202">
              <a:extLst>
                <a:ext uri="{FF2B5EF4-FFF2-40B4-BE49-F238E27FC236}">
                  <a16:creationId xmlns:a16="http://schemas.microsoft.com/office/drawing/2014/main" id="{312EE866-E54C-4199-B1A1-3A0B75430360}"/>
                </a:ext>
              </a:extLst>
            </p:cNvPr>
            <p:cNvSpPr/>
            <p:nvPr/>
          </p:nvSpPr>
          <p:spPr>
            <a:xfrm>
              <a:off x="4722190" y="1729496"/>
              <a:ext cx="1452245" cy="534035"/>
            </a:xfrm>
            <a:custGeom>
              <a:avLst/>
              <a:gdLst/>
              <a:ahLst/>
              <a:cxnLst/>
              <a:rect l="l" t="t" r="r" b="b"/>
              <a:pathLst>
                <a:path w="1452245" h="534035">
                  <a:moveTo>
                    <a:pt x="1451847" y="533998"/>
                  </a:moveTo>
                  <a:lnTo>
                    <a:pt x="1184997" y="533998"/>
                  </a:lnTo>
                  <a:lnTo>
                    <a:pt x="1184997" y="0"/>
                  </a:ln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212" name="object 203">
              <a:extLst>
                <a:ext uri="{FF2B5EF4-FFF2-40B4-BE49-F238E27FC236}">
                  <a16:creationId xmlns:a16="http://schemas.microsoft.com/office/drawing/2014/main" id="{DB58D14B-F50F-463D-BBFC-A8F8F5ADE424}"/>
                </a:ext>
              </a:extLst>
            </p:cNvPr>
            <p:cNvSpPr/>
            <p:nvPr/>
          </p:nvSpPr>
          <p:spPr>
            <a:xfrm>
              <a:off x="4678965" y="1713764"/>
              <a:ext cx="43815" cy="31750"/>
            </a:xfrm>
            <a:custGeom>
              <a:avLst/>
              <a:gdLst/>
              <a:ahLst/>
              <a:cxnLst/>
              <a:rect l="l" t="t" r="r" b="b"/>
              <a:pathLst>
                <a:path w="43814" h="31750">
                  <a:moveTo>
                    <a:pt x="43224" y="31464"/>
                  </a:moveTo>
                  <a:lnTo>
                    <a:pt x="0" y="15732"/>
                  </a:lnTo>
                  <a:lnTo>
                    <a:pt x="43224" y="0"/>
                  </a:lnTo>
                  <a:lnTo>
                    <a:pt x="43224" y="31464"/>
                  </a:lnTo>
                  <a:close/>
                </a:path>
              </a:pathLst>
            </a:custGeom>
            <a:solidFill>
              <a:srgbClr val="727272"/>
            </a:solidFill>
          </p:spPr>
          <p:txBody>
            <a:bodyPr wrap="square" lIns="0" tIns="0" rIns="0" bIns="0" rtlCol="0"/>
            <a:lstStyle/>
            <a:p>
              <a:endParaRPr sz="1200">
                <a:solidFill>
                  <a:prstClr val="black"/>
                </a:solidFill>
              </a:endParaRPr>
            </a:p>
          </p:txBody>
        </p:sp>
        <p:sp>
          <p:nvSpPr>
            <p:cNvPr id="213" name="object 204">
              <a:extLst>
                <a:ext uri="{FF2B5EF4-FFF2-40B4-BE49-F238E27FC236}">
                  <a16:creationId xmlns:a16="http://schemas.microsoft.com/office/drawing/2014/main" id="{E5554087-BCEC-4A4E-BAC2-F9C5FF64AC26}"/>
                </a:ext>
              </a:extLst>
            </p:cNvPr>
            <p:cNvSpPr/>
            <p:nvPr/>
          </p:nvSpPr>
          <p:spPr>
            <a:xfrm>
              <a:off x="4678965" y="1713763"/>
              <a:ext cx="43815" cy="31750"/>
            </a:xfrm>
            <a:custGeom>
              <a:avLst/>
              <a:gdLst/>
              <a:ahLst/>
              <a:cxnLst/>
              <a:rect l="l" t="t" r="r" b="b"/>
              <a:pathLst>
                <a:path w="43814" h="31750">
                  <a:moveTo>
                    <a:pt x="43224" y="0"/>
                  </a:moveTo>
                  <a:lnTo>
                    <a:pt x="0" y="15732"/>
                  </a:lnTo>
                  <a:lnTo>
                    <a:pt x="43224" y="31464"/>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14" name="object 205">
              <a:extLst>
                <a:ext uri="{FF2B5EF4-FFF2-40B4-BE49-F238E27FC236}">
                  <a16:creationId xmlns:a16="http://schemas.microsoft.com/office/drawing/2014/main" id="{60DF3BA7-3D9A-42C0-8245-4026E41787E8}"/>
                </a:ext>
              </a:extLst>
            </p:cNvPr>
            <p:cNvSpPr/>
            <p:nvPr/>
          </p:nvSpPr>
          <p:spPr>
            <a:xfrm>
              <a:off x="2796119" y="1822371"/>
              <a:ext cx="1684655" cy="0"/>
            </a:xfrm>
            <a:custGeom>
              <a:avLst/>
              <a:gdLst/>
              <a:ahLst/>
              <a:cxnLst/>
              <a:rect l="l" t="t" r="r" b="b"/>
              <a:pathLst>
                <a:path w="1684654">
                  <a:moveTo>
                    <a:pt x="0" y="0"/>
                  </a:moveTo>
                  <a:lnTo>
                    <a:pt x="1684196" y="0"/>
                  </a:lnTo>
                </a:path>
              </a:pathLst>
            </a:custGeom>
            <a:ln w="9524">
              <a:solidFill>
                <a:srgbClr val="0E9C57"/>
              </a:solidFill>
            </a:ln>
          </p:spPr>
          <p:txBody>
            <a:bodyPr wrap="square" lIns="0" tIns="0" rIns="0" bIns="0" rtlCol="0"/>
            <a:lstStyle/>
            <a:p>
              <a:endParaRPr sz="1200">
                <a:solidFill>
                  <a:prstClr val="black"/>
                </a:solidFill>
              </a:endParaRPr>
            </a:p>
          </p:txBody>
        </p:sp>
        <p:sp>
          <p:nvSpPr>
            <p:cNvPr id="215" name="object 206">
              <a:extLst>
                <a:ext uri="{FF2B5EF4-FFF2-40B4-BE49-F238E27FC236}">
                  <a16:creationId xmlns:a16="http://schemas.microsoft.com/office/drawing/2014/main" id="{117A465B-CBED-4E21-BC49-11F1CC96D4F6}"/>
                </a:ext>
              </a:extLst>
            </p:cNvPr>
            <p:cNvSpPr/>
            <p:nvPr/>
          </p:nvSpPr>
          <p:spPr>
            <a:xfrm>
              <a:off x="3446993" y="1772786"/>
              <a:ext cx="76835" cy="48260"/>
            </a:xfrm>
            <a:custGeom>
              <a:avLst/>
              <a:gdLst/>
              <a:ahLst/>
              <a:cxnLst/>
              <a:rect l="l" t="t" r="r" b="b"/>
              <a:pathLst>
                <a:path w="76835" h="48260">
                  <a:moveTo>
                    <a:pt x="0" y="0"/>
                  </a:moveTo>
                  <a:lnTo>
                    <a:pt x="76499" y="0"/>
                  </a:lnTo>
                  <a:lnTo>
                    <a:pt x="76499" y="47999"/>
                  </a:lnTo>
                  <a:lnTo>
                    <a:pt x="0" y="479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16" name="object 207">
              <a:extLst>
                <a:ext uri="{FF2B5EF4-FFF2-40B4-BE49-F238E27FC236}">
                  <a16:creationId xmlns:a16="http://schemas.microsoft.com/office/drawing/2014/main" id="{6E8CFFAC-EC52-49D7-8497-01B0204D4156}"/>
                </a:ext>
              </a:extLst>
            </p:cNvPr>
            <p:cNvSpPr/>
            <p:nvPr/>
          </p:nvSpPr>
          <p:spPr>
            <a:xfrm>
              <a:off x="3446993" y="1772786"/>
              <a:ext cx="76835" cy="48260"/>
            </a:xfrm>
            <a:custGeom>
              <a:avLst/>
              <a:gdLst/>
              <a:ahLst/>
              <a:cxnLst/>
              <a:rect l="l" t="t" r="r" b="b"/>
              <a:pathLst>
                <a:path w="76835" h="48260">
                  <a:moveTo>
                    <a:pt x="0" y="0"/>
                  </a:moveTo>
                  <a:lnTo>
                    <a:pt x="76499" y="0"/>
                  </a:lnTo>
                  <a:lnTo>
                    <a:pt x="76499" y="47999"/>
                  </a:lnTo>
                  <a:lnTo>
                    <a:pt x="0" y="479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17" name="object 208">
              <a:extLst>
                <a:ext uri="{FF2B5EF4-FFF2-40B4-BE49-F238E27FC236}">
                  <a16:creationId xmlns:a16="http://schemas.microsoft.com/office/drawing/2014/main" id="{FCAC0E66-04A7-444D-8B25-26596B0BBEE3}"/>
                </a:ext>
              </a:extLst>
            </p:cNvPr>
            <p:cNvSpPr/>
            <p:nvPr/>
          </p:nvSpPr>
          <p:spPr>
            <a:xfrm>
              <a:off x="3523493" y="1797343"/>
              <a:ext cx="76835" cy="23495"/>
            </a:xfrm>
            <a:custGeom>
              <a:avLst/>
              <a:gdLst/>
              <a:ahLst/>
              <a:cxnLst/>
              <a:rect l="l" t="t" r="r" b="b"/>
              <a:pathLst>
                <a:path w="76835" h="23494">
                  <a:moveTo>
                    <a:pt x="0" y="0"/>
                  </a:moveTo>
                  <a:lnTo>
                    <a:pt x="76499" y="0"/>
                  </a:lnTo>
                  <a:lnTo>
                    <a:pt x="76499" y="23099"/>
                  </a:lnTo>
                  <a:lnTo>
                    <a:pt x="0" y="230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18" name="object 209">
              <a:extLst>
                <a:ext uri="{FF2B5EF4-FFF2-40B4-BE49-F238E27FC236}">
                  <a16:creationId xmlns:a16="http://schemas.microsoft.com/office/drawing/2014/main" id="{14C92402-5FD2-4D60-9026-99C10C5991B2}"/>
                </a:ext>
              </a:extLst>
            </p:cNvPr>
            <p:cNvSpPr/>
            <p:nvPr/>
          </p:nvSpPr>
          <p:spPr>
            <a:xfrm>
              <a:off x="3523493" y="1797343"/>
              <a:ext cx="76835" cy="23495"/>
            </a:xfrm>
            <a:custGeom>
              <a:avLst/>
              <a:gdLst/>
              <a:ahLst/>
              <a:cxnLst/>
              <a:rect l="l" t="t" r="r" b="b"/>
              <a:pathLst>
                <a:path w="76835" h="23494">
                  <a:moveTo>
                    <a:pt x="0" y="0"/>
                  </a:moveTo>
                  <a:lnTo>
                    <a:pt x="76499" y="0"/>
                  </a:lnTo>
                  <a:lnTo>
                    <a:pt x="76499" y="23099"/>
                  </a:lnTo>
                  <a:lnTo>
                    <a:pt x="0" y="230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19" name="object 210">
              <a:extLst>
                <a:ext uri="{FF2B5EF4-FFF2-40B4-BE49-F238E27FC236}">
                  <a16:creationId xmlns:a16="http://schemas.microsoft.com/office/drawing/2014/main" id="{D5614DAF-789B-4DC6-87AC-A511F563D0D0}"/>
                </a:ext>
              </a:extLst>
            </p:cNvPr>
            <p:cNvSpPr/>
            <p:nvPr/>
          </p:nvSpPr>
          <p:spPr>
            <a:xfrm>
              <a:off x="3599967" y="1775554"/>
              <a:ext cx="76835" cy="45085"/>
            </a:xfrm>
            <a:custGeom>
              <a:avLst/>
              <a:gdLst/>
              <a:ahLst/>
              <a:cxnLst/>
              <a:rect l="l" t="t" r="r" b="b"/>
              <a:pathLst>
                <a:path w="76835" h="45085">
                  <a:moveTo>
                    <a:pt x="0" y="0"/>
                  </a:moveTo>
                  <a:lnTo>
                    <a:pt x="76499" y="0"/>
                  </a:lnTo>
                  <a:lnTo>
                    <a:pt x="76499" y="44699"/>
                  </a:lnTo>
                  <a:lnTo>
                    <a:pt x="0" y="446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20" name="object 211">
              <a:extLst>
                <a:ext uri="{FF2B5EF4-FFF2-40B4-BE49-F238E27FC236}">
                  <a16:creationId xmlns:a16="http://schemas.microsoft.com/office/drawing/2014/main" id="{F0ADE305-E4F5-4773-BA2A-BCF4595D1C84}"/>
                </a:ext>
              </a:extLst>
            </p:cNvPr>
            <p:cNvSpPr/>
            <p:nvPr/>
          </p:nvSpPr>
          <p:spPr>
            <a:xfrm>
              <a:off x="3599967" y="1775553"/>
              <a:ext cx="76835" cy="45085"/>
            </a:xfrm>
            <a:custGeom>
              <a:avLst/>
              <a:gdLst/>
              <a:ahLst/>
              <a:cxnLst/>
              <a:rect l="l" t="t" r="r" b="b"/>
              <a:pathLst>
                <a:path w="76835" h="45085">
                  <a:moveTo>
                    <a:pt x="0" y="0"/>
                  </a:moveTo>
                  <a:lnTo>
                    <a:pt x="76499" y="0"/>
                  </a:lnTo>
                  <a:lnTo>
                    <a:pt x="76499" y="44699"/>
                  </a:lnTo>
                  <a:lnTo>
                    <a:pt x="0" y="446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21" name="object 212">
              <a:extLst>
                <a:ext uri="{FF2B5EF4-FFF2-40B4-BE49-F238E27FC236}">
                  <a16:creationId xmlns:a16="http://schemas.microsoft.com/office/drawing/2014/main" id="{F9148255-801E-4E45-ABAB-3CA1965206A0}"/>
                </a:ext>
              </a:extLst>
            </p:cNvPr>
            <p:cNvSpPr/>
            <p:nvPr/>
          </p:nvSpPr>
          <p:spPr>
            <a:xfrm>
              <a:off x="3676467" y="1782136"/>
              <a:ext cx="76835" cy="38735"/>
            </a:xfrm>
            <a:custGeom>
              <a:avLst/>
              <a:gdLst/>
              <a:ahLst/>
              <a:cxnLst/>
              <a:rect l="l" t="t" r="r" b="b"/>
              <a:pathLst>
                <a:path w="76835" h="38735">
                  <a:moveTo>
                    <a:pt x="0" y="0"/>
                  </a:moveTo>
                  <a:lnTo>
                    <a:pt x="76499" y="0"/>
                  </a:lnTo>
                  <a:lnTo>
                    <a:pt x="76499" y="38399"/>
                  </a:lnTo>
                  <a:lnTo>
                    <a:pt x="0" y="383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22" name="object 213">
              <a:extLst>
                <a:ext uri="{FF2B5EF4-FFF2-40B4-BE49-F238E27FC236}">
                  <a16:creationId xmlns:a16="http://schemas.microsoft.com/office/drawing/2014/main" id="{D8FD3872-5F2F-471E-95F3-A6758FFE69B3}"/>
                </a:ext>
              </a:extLst>
            </p:cNvPr>
            <p:cNvSpPr/>
            <p:nvPr/>
          </p:nvSpPr>
          <p:spPr>
            <a:xfrm>
              <a:off x="3676467" y="1782136"/>
              <a:ext cx="76835" cy="38735"/>
            </a:xfrm>
            <a:custGeom>
              <a:avLst/>
              <a:gdLst/>
              <a:ahLst/>
              <a:cxnLst/>
              <a:rect l="l" t="t" r="r" b="b"/>
              <a:pathLst>
                <a:path w="76835" h="38735">
                  <a:moveTo>
                    <a:pt x="0" y="0"/>
                  </a:moveTo>
                  <a:lnTo>
                    <a:pt x="76499" y="0"/>
                  </a:lnTo>
                  <a:lnTo>
                    <a:pt x="76499" y="38399"/>
                  </a:lnTo>
                  <a:lnTo>
                    <a:pt x="0" y="383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23" name="object 214">
              <a:extLst>
                <a:ext uri="{FF2B5EF4-FFF2-40B4-BE49-F238E27FC236}">
                  <a16:creationId xmlns:a16="http://schemas.microsoft.com/office/drawing/2014/main" id="{3433C7E6-10F8-44BB-98F6-B902A692986E}"/>
                </a:ext>
              </a:extLst>
            </p:cNvPr>
            <p:cNvSpPr/>
            <p:nvPr/>
          </p:nvSpPr>
          <p:spPr>
            <a:xfrm>
              <a:off x="3791217" y="1721219"/>
              <a:ext cx="0" cy="99060"/>
            </a:xfrm>
            <a:custGeom>
              <a:avLst/>
              <a:gdLst/>
              <a:ahLst/>
              <a:cxnLst/>
              <a:rect l="l" t="t" r="r" b="b"/>
              <a:pathLst>
                <a:path h="99060">
                  <a:moveTo>
                    <a:pt x="0" y="0"/>
                  </a:moveTo>
                  <a:lnTo>
                    <a:pt x="0" y="98999"/>
                  </a:lnTo>
                </a:path>
              </a:pathLst>
            </a:custGeom>
            <a:ln w="76499">
              <a:solidFill>
                <a:srgbClr val="0E9C57"/>
              </a:solidFill>
            </a:ln>
          </p:spPr>
          <p:txBody>
            <a:bodyPr wrap="square" lIns="0" tIns="0" rIns="0" bIns="0" rtlCol="0"/>
            <a:lstStyle/>
            <a:p>
              <a:endParaRPr sz="1200">
                <a:solidFill>
                  <a:prstClr val="black"/>
                </a:solidFill>
              </a:endParaRPr>
            </a:p>
          </p:txBody>
        </p:sp>
        <p:sp>
          <p:nvSpPr>
            <p:cNvPr id="224" name="object 215">
              <a:extLst>
                <a:ext uri="{FF2B5EF4-FFF2-40B4-BE49-F238E27FC236}">
                  <a16:creationId xmlns:a16="http://schemas.microsoft.com/office/drawing/2014/main" id="{AECB74C1-4270-49C6-87E8-85255DFDDB25}"/>
                </a:ext>
              </a:extLst>
            </p:cNvPr>
            <p:cNvSpPr/>
            <p:nvPr/>
          </p:nvSpPr>
          <p:spPr>
            <a:xfrm>
              <a:off x="3752967" y="1721218"/>
              <a:ext cx="76835" cy="99060"/>
            </a:xfrm>
            <a:custGeom>
              <a:avLst/>
              <a:gdLst/>
              <a:ahLst/>
              <a:cxnLst/>
              <a:rect l="l" t="t" r="r" b="b"/>
              <a:pathLst>
                <a:path w="76835" h="99060">
                  <a:moveTo>
                    <a:pt x="0" y="0"/>
                  </a:moveTo>
                  <a:lnTo>
                    <a:pt x="76499" y="0"/>
                  </a:lnTo>
                  <a:lnTo>
                    <a:pt x="76499" y="98999"/>
                  </a:lnTo>
                  <a:lnTo>
                    <a:pt x="0" y="989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25" name="object 216">
              <a:extLst>
                <a:ext uri="{FF2B5EF4-FFF2-40B4-BE49-F238E27FC236}">
                  <a16:creationId xmlns:a16="http://schemas.microsoft.com/office/drawing/2014/main" id="{3AB25A83-48C7-4292-9C8E-2FEC8A0B1514}"/>
                </a:ext>
              </a:extLst>
            </p:cNvPr>
            <p:cNvSpPr/>
            <p:nvPr/>
          </p:nvSpPr>
          <p:spPr>
            <a:xfrm>
              <a:off x="3829467" y="1754031"/>
              <a:ext cx="76835" cy="66675"/>
            </a:xfrm>
            <a:custGeom>
              <a:avLst/>
              <a:gdLst/>
              <a:ahLst/>
              <a:cxnLst/>
              <a:rect l="l" t="t" r="r" b="b"/>
              <a:pathLst>
                <a:path w="76835" h="66675">
                  <a:moveTo>
                    <a:pt x="0" y="0"/>
                  </a:moveTo>
                  <a:lnTo>
                    <a:pt x="76499" y="0"/>
                  </a:lnTo>
                  <a:lnTo>
                    <a:pt x="76499" y="66299"/>
                  </a:lnTo>
                  <a:lnTo>
                    <a:pt x="0" y="662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26" name="object 217">
              <a:extLst>
                <a:ext uri="{FF2B5EF4-FFF2-40B4-BE49-F238E27FC236}">
                  <a16:creationId xmlns:a16="http://schemas.microsoft.com/office/drawing/2014/main" id="{08AC71B1-6B45-468F-9EB5-2BD4F93D0F29}"/>
                </a:ext>
              </a:extLst>
            </p:cNvPr>
            <p:cNvSpPr/>
            <p:nvPr/>
          </p:nvSpPr>
          <p:spPr>
            <a:xfrm>
              <a:off x="3829467" y="1754031"/>
              <a:ext cx="76835" cy="66675"/>
            </a:xfrm>
            <a:custGeom>
              <a:avLst/>
              <a:gdLst/>
              <a:ahLst/>
              <a:cxnLst/>
              <a:rect l="l" t="t" r="r" b="b"/>
              <a:pathLst>
                <a:path w="76835" h="66675">
                  <a:moveTo>
                    <a:pt x="0" y="0"/>
                  </a:moveTo>
                  <a:lnTo>
                    <a:pt x="76499" y="0"/>
                  </a:lnTo>
                  <a:lnTo>
                    <a:pt x="76499" y="66299"/>
                  </a:lnTo>
                  <a:lnTo>
                    <a:pt x="0" y="662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27" name="object 218">
              <a:extLst>
                <a:ext uri="{FF2B5EF4-FFF2-40B4-BE49-F238E27FC236}">
                  <a16:creationId xmlns:a16="http://schemas.microsoft.com/office/drawing/2014/main" id="{23D0BC7A-8F35-43AD-A580-6E49EBEFDEDC}"/>
                </a:ext>
              </a:extLst>
            </p:cNvPr>
            <p:cNvSpPr/>
            <p:nvPr/>
          </p:nvSpPr>
          <p:spPr>
            <a:xfrm>
              <a:off x="3905967" y="1798826"/>
              <a:ext cx="76835" cy="22225"/>
            </a:xfrm>
            <a:custGeom>
              <a:avLst/>
              <a:gdLst/>
              <a:ahLst/>
              <a:cxnLst/>
              <a:rect l="l" t="t" r="r" b="b"/>
              <a:pathLst>
                <a:path w="76835" h="22225">
                  <a:moveTo>
                    <a:pt x="0" y="0"/>
                  </a:moveTo>
                  <a:lnTo>
                    <a:pt x="76499" y="0"/>
                  </a:lnTo>
                  <a:lnTo>
                    <a:pt x="76499" y="21599"/>
                  </a:lnTo>
                  <a:lnTo>
                    <a:pt x="0" y="215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28" name="object 219">
              <a:extLst>
                <a:ext uri="{FF2B5EF4-FFF2-40B4-BE49-F238E27FC236}">
                  <a16:creationId xmlns:a16="http://schemas.microsoft.com/office/drawing/2014/main" id="{75323C8A-9E54-4B4E-899F-088F36EA0469}"/>
                </a:ext>
              </a:extLst>
            </p:cNvPr>
            <p:cNvSpPr/>
            <p:nvPr/>
          </p:nvSpPr>
          <p:spPr>
            <a:xfrm>
              <a:off x="3901204" y="1794063"/>
              <a:ext cx="86360" cy="31750"/>
            </a:xfrm>
            <a:custGeom>
              <a:avLst/>
              <a:gdLst/>
              <a:ahLst/>
              <a:cxnLst/>
              <a:rect l="l" t="t" r="r" b="b"/>
              <a:pathLst>
                <a:path w="86360" h="31750">
                  <a:moveTo>
                    <a:pt x="0" y="31124"/>
                  </a:moveTo>
                  <a:lnTo>
                    <a:pt x="86024" y="31124"/>
                  </a:lnTo>
                  <a:lnTo>
                    <a:pt x="86024" y="0"/>
                  </a:lnTo>
                  <a:lnTo>
                    <a:pt x="0" y="0"/>
                  </a:lnTo>
                  <a:lnTo>
                    <a:pt x="0" y="31124"/>
                  </a:lnTo>
                  <a:close/>
                </a:path>
              </a:pathLst>
            </a:custGeom>
            <a:solidFill>
              <a:srgbClr val="0E9C57"/>
            </a:solidFill>
          </p:spPr>
          <p:txBody>
            <a:bodyPr wrap="square" lIns="0" tIns="0" rIns="0" bIns="0" rtlCol="0"/>
            <a:lstStyle/>
            <a:p>
              <a:endParaRPr sz="1200">
                <a:solidFill>
                  <a:prstClr val="black"/>
                </a:solidFill>
              </a:endParaRPr>
            </a:p>
          </p:txBody>
        </p:sp>
        <p:sp>
          <p:nvSpPr>
            <p:cNvPr id="229" name="object 220">
              <a:extLst>
                <a:ext uri="{FF2B5EF4-FFF2-40B4-BE49-F238E27FC236}">
                  <a16:creationId xmlns:a16="http://schemas.microsoft.com/office/drawing/2014/main" id="{7B16EECF-E75B-4FF6-9689-4165F2ED8BF7}"/>
                </a:ext>
              </a:extLst>
            </p:cNvPr>
            <p:cNvSpPr/>
            <p:nvPr/>
          </p:nvSpPr>
          <p:spPr>
            <a:xfrm>
              <a:off x="4211966" y="1772768"/>
              <a:ext cx="76835" cy="48260"/>
            </a:xfrm>
            <a:custGeom>
              <a:avLst/>
              <a:gdLst/>
              <a:ahLst/>
              <a:cxnLst/>
              <a:rect l="l" t="t" r="r" b="b"/>
              <a:pathLst>
                <a:path w="76835" h="48260">
                  <a:moveTo>
                    <a:pt x="0" y="0"/>
                  </a:moveTo>
                  <a:lnTo>
                    <a:pt x="76499" y="0"/>
                  </a:lnTo>
                  <a:lnTo>
                    <a:pt x="76499" y="47999"/>
                  </a:lnTo>
                  <a:lnTo>
                    <a:pt x="0" y="479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30" name="object 221">
              <a:extLst>
                <a:ext uri="{FF2B5EF4-FFF2-40B4-BE49-F238E27FC236}">
                  <a16:creationId xmlns:a16="http://schemas.microsoft.com/office/drawing/2014/main" id="{4BD5EEB1-2CBC-4386-AE18-740B50B95F04}"/>
                </a:ext>
              </a:extLst>
            </p:cNvPr>
            <p:cNvSpPr/>
            <p:nvPr/>
          </p:nvSpPr>
          <p:spPr>
            <a:xfrm>
              <a:off x="4211966" y="1772768"/>
              <a:ext cx="76835" cy="48260"/>
            </a:xfrm>
            <a:custGeom>
              <a:avLst/>
              <a:gdLst/>
              <a:ahLst/>
              <a:cxnLst/>
              <a:rect l="l" t="t" r="r" b="b"/>
              <a:pathLst>
                <a:path w="76835" h="48260">
                  <a:moveTo>
                    <a:pt x="0" y="0"/>
                  </a:moveTo>
                  <a:lnTo>
                    <a:pt x="76499" y="0"/>
                  </a:lnTo>
                  <a:lnTo>
                    <a:pt x="76499" y="47999"/>
                  </a:lnTo>
                  <a:lnTo>
                    <a:pt x="0" y="479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31" name="object 222">
              <a:extLst>
                <a:ext uri="{FF2B5EF4-FFF2-40B4-BE49-F238E27FC236}">
                  <a16:creationId xmlns:a16="http://schemas.microsoft.com/office/drawing/2014/main" id="{6D7073EA-7614-4951-8F40-6781271B3D3E}"/>
                </a:ext>
              </a:extLst>
            </p:cNvPr>
            <p:cNvSpPr/>
            <p:nvPr/>
          </p:nvSpPr>
          <p:spPr>
            <a:xfrm>
              <a:off x="4020716" y="1721219"/>
              <a:ext cx="0" cy="99060"/>
            </a:xfrm>
            <a:custGeom>
              <a:avLst/>
              <a:gdLst/>
              <a:ahLst/>
              <a:cxnLst/>
              <a:rect l="l" t="t" r="r" b="b"/>
              <a:pathLst>
                <a:path h="99060">
                  <a:moveTo>
                    <a:pt x="0" y="0"/>
                  </a:moveTo>
                  <a:lnTo>
                    <a:pt x="0" y="98999"/>
                  </a:lnTo>
                </a:path>
              </a:pathLst>
            </a:custGeom>
            <a:ln w="76499">
              <a:solidFill>
                <a:srgbClr val="0E9C57"/>
              </a:solidFill>
            </a:ln>
          </p:spPr>
          <p:txBody>
            <a:bodyPr wrap="square" lIns="0" tIns="0" rIns="0" bIns="0" rtlCol="0"/>
            <a:lstStyle/>
            <a:p>
              <a:endParaRPr sz="1200">
                <a:solidFill>
                  <a:prstClr val="black"/>
                </a:solidFill>
              </a:endParaRPr>
            </a:p>
          </p:txBody>
        </p:sp>
        <p:sp>
          <p:nvSpPr>
            <p:cNvPr id="232" name="object 223">
              <a:extLst>
                <a:ext uri="{FF2B5EF4-FFF2-40B4-BE49-F238E27FC236}">
                  <a16:creationId xmlns:a16="http://schemas.microsoft.com/office/drawing/2014/main" id="{27D69E1D-9850-43EF-839C-BC55E49073DF}"/>
                </a:ext>
              </a:extLst>
            </p:cNvPr>
            <p:cNvSpPr/>
            <p:nvPr/>
          </p:nvSpPr>
          <p:spPr>
            <a:xfrm>
              <a:off x="3982466" y="1721218"/>
              <a:ext cx="76835" cy="99060"/>
            </a:xfrm>
            <a:custGeom>
              <a:avLst/>
              <a:gdLst/>
              <a:ahLst/>
              <a:cxnLst/>
              <a:rect l="l" t="t" r="r" b="b"/>
              <a:pathLst>
                <a:path w="76835" h="99060">
                  <a:moveTo>
                    <a:pt x="0" y="0"/>
                  </a:moveTo>
                  <a:lnTo>
                    <a:pt x="76499" y="0"/>
                  </a:lnTo>
                  <a:lnTo>
                    <a:pt x="76499" y="98999"/>
                  </a:lnTo>
                  <a:lnTo>
                    <a:pt x="0" y="989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33" name="object 224">
              <a:extLst>
                <a:ext uri="{FF2B5EF4-FFF2-40B4-BE49-F238E27FC236}">
                  <a16:creationId xmlns:a16="http://schemas.microsoft.com/office/drawing/2014/main" id="{424C3C29-9C0D-4899-8F92-5101BBCBB525}"/>
                </a:ext>
              </a:extLst>
            </p:cNvPr>
            <p:cNvSpPr/>
            <p:nvPr/>
          </p:nvSpPr>
          <p:spPr>
            <a:xfrm>
              <a:off x="4058966" y="1798823"/>
              <a:ext cx="76835" cy="22225"/>
            </a:xfrm>
            <a:custGeom>
              <a:avLst/>
              <a:gdLst/>
              <a:ahLst/>
              <a:cxnLst/>
              <a:rect l="l" t="t" r="r" b="b"/>
              <a:pathLst>
                <a:path w="76835" h="22225">
                  <a:moveTo>
                    <a:pt x="0" y="0"/>
                  </a:moveTo>
                  <a:lnTo>
                    <a:pt x="76499" y="0"/>
                  </a:lnTo>
                  <a:lnTo>
                    <a:pt x="76499" y="21599"/>
                  </a:lnTo>
                  <a:lnTo>
                    <a:pt x="0" y="215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34" name="object 225">
              <a:extLst>
                <a:ext uri="{FF2B5EF4-FFF2-40B4-BE49-F238E27FC236}">
                  <a16:creationId xmlns:a16="http://schemas.microsoft.com/office/drawing/2014/main" id="{D2F89754-D30E-492F-A867-4841AE19CE2A}"/>
                </a:ext>
              </a:extLst>
            </p:cNvPr>
            <p:cNvSpPr/>
            <p:nvPr/>
          </p:nvSpPr>
          <p:spPr>
            <a:xfrm>
              <a:off x="4054204" y="1794061"/>
              <a:ext cx="86360" cy="31750"/>
            </a:xfrm>
            <a:custGeom>
              <a:avLst/>
              <a:gdLst/>
              <a:ahLst/>
              <a:cxnLst/>
              <a:rect l="l" t="t" r="r" b="b"/>
              <a:pathLst>
                <a:path w="86360" h="31750">
                  <a:moveTo>
                    <a:pt x="0" y="31124"/>
                  </a:moveTo>
                  <a:lnTo>
                    <a:pt x="86024" y="31124"/>
                  </a:lnTo>
                  <a:lnTo>
                    <a:pt x="86024" y="0"/>
                  </a:lnTo>
                  <a:lnTo>
                    <a:pt x="0" y="0"/>
                  </a:lnTo>
                  <a:lnTo>
                    <a:pt x="0" y="31124"/>
                  </a:lnTo>
                  <a:close/>
                </a:path>
              </a:pathLst>
            </a:custGeom>
            <a:solidFill>
              <a:srgbClr val="0E9C57"/>
            </a:solidFill>
          </p:spPr>
          <p:txBody>
            <a:bodyPr wrap="square" lIns="0" tIns="0" rIns="0" bIns="0" rtlCol="0"/>
            <a:lstStyle/>
            <a:p>
              <a:endParaRPr sz="1200">
                <a:solidFill>
                  <a:prstClr val="black"/>
                </a:solidFill>
              </a:endParaRPr>
            </a:p>
          </p:txBody>
        </p:sp>
        <p:sp>
          <p:nvSpPr>
            <p:cNvPr id="235" name="object 226">
              <a:extLst>
                <a:ext uri="{FF2B5EF4-FFF2-40B4-BE49-F238E27FC236}">
                  <a16:creationId xmlns:a16="http://schemas.microsoft.com/office/drawing/2014/main" id="{5AC09B33-8D98-4623-82E1-DBD920B87C60}"/>
                </a:ext>
              </a:extLst>
            </p:cNvPr>
            <p:cNvSpPr/>
            <p:nvPr/>
          </p:nvSpPr>
          <p:spPr>
            <a:xfrm>
              <a:off x="4135466" y="1797343"/>
              <a:ext cx="76835" cy="23495"/>
            </a:xfrm>
            <a:custGeom>
              <a:avLst/>
              <a:gdLst/>
              <a:ahLst/>
              <a:cxnLst/>
              <a:rect l="l" t="t" r="r" b="b"/>
              <a:pathLst>
                <a:path w="76835" h="23494">
                  <a:moveTo>
                    <a:pt x="0" y="0"/>
                  </a:moveTo>
                  <a:lnTo>
                    <a:pt x="76499" y="0"/>
                  </a:lnTo>
                  <a:lnTo>
                    <a:pt x="76499" y="23099"/>
                  </a:lnTo>
                  <a:lnTo>
                    <a:pt x="0" y="230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36" name="object 227">
              <a:extLst>
                <a:ext uri="{FF2B5EF4-FFF2-40B4-BE49-F238E27FC236}">
                  <a16:creationId xmlns:a16="http://schemas.microsoft.com/office/drawing/2014/main" id="{31A36AED-78AF-4A6A-84AB-D17FD7787160}"/>
                </a:ext>
              </a:extLst>
            </p:cNvPr>
            <p:cNvSpPr/>
            <p:nvPr/>
          </p:nvSpPr>
          <p:spPr>
            <a:xfrm>
              <a:off x="4135466" y="1797343"/>
              <a:ext cx="76835" cy="23495"/>
            </a:xfrm>
            <a:custGeom>
              <a:avLst/>
              <a:gdLst/>
              <a:ahLst/>
              <a:cxnLst/>
              <a:rect l="l" t="t" r="r" b="b"/>
              <a:pathLst>
                <a:path w="76835" h="23494">
                  <a:moveTo>
                    <a:pt x="0" y="0"/>
                  </a:moveTo>
                  <a:lnTo>
                    <a:pt x="76499" y="0"/>
                  </a:lnTo>
                  <a:lnTo>
                    <a:pt x="76499" y="23099"/>
                  </a:lnTo>
                  <a:lnTo>
                    <a:pt x="0" y="230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37" name="object 228">
              <a:extLst>
                <a:ext uri="{FF2B5EF4-FFF2-40B4-BE49-F238E27FC236}">
                  <a16:creationId xmlns:a16="http://schemas.microsoft.com/office/drawing/2014/main" id="{6213F327-4E68-4D2D-9F47-B7E09D61DCD3}"/>
                </a:ext>
              </a:extLst>
            </p:cNvPr>
            <p:cNvSpPr/>
            <p:nvPr/>
          </p:nvSpPr>
          <p:spPr>
            <a:xfrm>
              <a:off x="3370493" y="1797356"/>
              <a:ext cx="76835" cy="23495"/>
            </a:xfrm>
            <a:custGeom>
              <a:avLst/>
              <a:gdLst/>
              <a:ahLst/>
              <a:cxnLst/>
              <a:rect l="l" t="t" r="r" b="b"/>
              <a:pathLst>
                <a:path w="76835" h="23494">
                  <a:moveTo>
                    <a:pt x="0" y="0"/>
                  </a:moveTo>
                  <a:lnTo>
                    <a:pt x="76499" y="0"/>
                  </a:lnTo>
                  <a:lnTo>
                    <a:pt x="76499" y="23099"/>
                  </a:lnTo>
                  <a:lnTo>
                    <a:pt x="0" y="230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38" name="object 229">
              <a:extLst>
                <a:ext uri="{FF2B5EF4-FFF2-40B4-BE49-F238E27FC236}">
                  <a16:creationId xmlns:a16="http://schemas.microsoft.com/office/drawing/2014/main" id="{ACE98B80-C2F5-4295-8CA1-568A0C487EFC}"/>
                </a:ext>
              </a:extLst>
            </p:cNvPr>
            <p:cNvSpPr/>
            <p:nvPr/>
          </p:nvSpPr>
          <p:spPr>
            <a:xfrm>
              <a:off x="3370493" y="1797356"/>
              <a:ext cx="76835" cy="23495"/>
            </a:xfrm>
            <a:custGeom>
              <a:avLst/>
              <a:gdLst/>
              <a:ahLst/>
              <a:cxnLst/>
              <a:rect l="l" t="t" r="r" b="b"/>
              <a:pathLst>
                <a:path w="76835" h="23494">
                  <a:moveTo>
                    <a:pt x="0" y="0"/>
                  </a:moveTo>
                  <a:lnTo>
                    <a:pt x="76499" y="0"/>
                  </a:lnTo>
                  <a:lnTo>
                    <a:pt x="76499" y="23099"/>
                  </a:lnTo>
                  <a:lnTo>
                    <a:pt x="0" y="230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39" name="object 230">
              <a:extLst>
                <a:ext uri="{FF2B5EF4-FFF2-40B4-BE49-F238E27FC236}">
                  <a16:creationId xmlns:a16="http://schemas.microsoft.com/office/drawing/2014/main" id="{194576BA-2B69-4E74-99F3-F0113168BCCA}"/>
                </a:ext>
              </a:extLst>
            </p:cNvPr>
            <p:cNvSpPr/>
            <p:nvPr/>
          </p:nvSpPr>
          <p:spPr>
            <a:xfrm>
              <a:off x="3293993" y="1751814"/>
              <a:ext cx="76835" cy="69215"/>
            </a:xfrm>
            <a:custGeom>
              <a:avLst/>
              <a:gdLst/>
              <a:ahLst/>
              <a:cxnLst/>
              <a:rect l="l" t="t" r="r" b="b"/>
              <a:pathLst>
                <a:path w="76835" h="69214">
                  <a:moveTo>
                    <a:pt x="0" y="0"/>
                  </a:moveTo>
                  <a:lnTo>
                    <a:pt x="76499" y="0"/>
                  </a:lnTo>
                  <a:lnTo>
                    <a:pt x="76499" y="68699"/>
                  </a:lnTo>
                  <a:lnTo>
                    <a:pt x="0" y="686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40" name="object 231">
              <a:extLst>
                <a:ext uri="{FF2B5EF4-FFF2-40B4-BE49-F238E27FC236}">
                  <a16:creationId xmlns:a16="http://schemas.microsoft.com/office/drawing/2014/main" id="{65202888-BC6D-4F15-A5A2-3D46AD57C985}"/>
                </a:ext>
              </a:extLst>
            </p:cNvPr>
            <p:cNvSpPr/>
            <p:nvPr/>
          </p:nvSpPr>
          <p:spPr>
            <a:xfrm>
              <a:off x="3293993" y="1751814"/>
              <a:ext cx="76835" cy="69215"/>
            </a:xfrm>
            <a:custGeom>
              <a:avLst/>
              <a:gdLst/>
              <a:ahLst/>
              <a:cxnLst/>
              <a:rect l="l" t="t" r="r" b="b"/>
              <a:pathLst>
                <a:path w="76835" h="69214">
                  <a:moveTo>
                    <a:pt x="0" y="0"/>
                  </a:moveTo>
                  <a:lnTo>
                    <a:pt x="76499" y="0"/>
                  </a:lnTo>
                  <a:lnTo>
                    <a:pt x="76499" y="68699"/>
                  </a:lnTo>
                  <a:lnTo>
                    <a:pt x="0" y="686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41" name="object 232">
              <a:extLst>
                <a:ext uri="{FF2B5EF4-FFF2-40B4-BE49-F238E27FC236}">
                  <a16:creationId xmlns:a16="http://schemas.microsoft.com/office/drawing/2014/main" id="{DE565004-C3B5-4D48-84F6-926098BCBBBB}"/>
                </a:ext>
              </a:extLst>
            </p:cNvPr>
            <p:cNvSpPr/>
            <p:nvPr/>
          </p:nvSpPr>
          <p:spPr>
            <a:xfrm>
              <a:off x="3217493" y="1797349"/>
              <a:ext cx="76835" cy="23495"/>
            </a:xfrm>
            <a:custGeom>
              <a:avLst/>
              <a:gdLst/>
              <a:ahLst/>
              <a:cxnLst/>
              <a:rect l="l" t="t" r="r" b="b"/>
              <a:pathLst>
                <a:path w="76835" h="23494">
                  <a:moveTo>
                    <a:pt x="0" y="0"/>
                  </a:moveTo>
                  <a:lnTo>
                    <a:pt x="76499" y="0"/>
                  </a:lnTo>
                  <a:lnTo>
                    <a:pt x="76499" y="23099"/>
                  </a:lnTo>
                  <a:lnTo>
                    <a:pt x="0" y="230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42" name="object 233">
              <a:extLst>
                <a:ext uri="{FF2B5EF4-FFF2-40B4-BE49-F238E27FC236}">
                  <a16:creationId xmlns:a16="http://schemas.microsoft.com/office/drawing/2014/main" id="{4A03548D-1095-4CB2-A039-407E71507878}"/>
                </a:ext>
              </a:extLst>
            </p:cNvPr>
            <p:cNvSpPr/>
            <p:nvPr/>
          </p:nvSpPr>
          <p:spPr>
            <a:xfrm>
              <a:off x="3217493" y="1797348"/>
              <a:ext cx="76835" cy="23495"/>
            </a:xfrm>
            <a:custGeom>
              <a:avLst/>
              <a:gdLst/>
              <a:ahLst/>
              <a:cxnLst/>
              <a:rect l="l" t="t" r="r" b="b"/>
              <a:pathLst>
                <a:path w="76835" h="23494">
                  <a:moveTo>
                    <a:pt x="0" y="0"/>
                  </a:moveTo>
                  <a:lnTo>
                    <a:pt x="76499" y="0"/>
                  </a:lnTo>
                  <a:lnTo>
                    <a:pt x="76499" y="23099"/>
                  </a:lnTo>
                  <a:lnTo>
                    <a:pt x="0" y="230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43" name="object 234">
              <a:extLst>
                <a:ext uri="{FF2B5EF4-FFF2-40B4-BE49-F238E27FC236}">
                  <a16:creationId xmlns:a16="http://schemas.microsoft.com/office/drawing/2014/main" id="{70808DD0-A167-4135-A257-2ADE0291EAC1}"/>
                </a:ext>
              </a:extLst>
            </p:cNvPr>
            <p:cNvSpPr/>
            <p:nvPr/>
          </p:nvSpPr>
          <p:spPr>
            <a:xfrm>
              <a:off x="3140993" y="1775476"/>
              <a:ext cx="76835" cy="45085"/>
            </a:xfrm>
            <a:custGeom>
              <a:avLst/>
              <a:gdLst/>
              <a:ahLst/>
              <a:cxnLst/>
              <a:rect l="l" t="t" r="r" b="b"/>
              <a:pathLst>
                <a:path w="76835" h="45085">
                  <a:moveTo>
                    <a:pt x="0" y="0"/>
                  </a:moveTo>
                  <a:lnTo>
                    <a:pt x="76499" y="0"/>
                  </a:lnTo>
                  <a:lnTo>
                    <a:pt x="76499" y="44699"/>
                  </a:lnTo>
                  <a:lnTo>
                    <a:pt x="0" y="446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44" name="object 235">
              <a:extLst>
                <a:ext uri="{FF2B5EF4-FFF2-40B4-BE49-F238E27FC236}">
                  <a16:creationId xmlns:a16="http://schemas.microsoft.com/office/drawing/2014/main" id="{F447E019-177C-445D-BC39-58A07C226CF4}"/>
                </a:ext>
              </a:extLst>
            </p:cNvPr>
            <p:cNvSpPr/>
            <p:nvPr/>
          </p:nvSpPr>
          <p:spPr>
            <a:xfrm>
              <a:off x="3140993" y="1775476"/>
              <a:ext cx="76835" cy="45085"/>
            </a:xfrm>
            <a:custGeom>
              <a:avLst/>
              <a:gdLst/>
              <a:ahLst/>
              <a:cxnLst/>
              <a:rect l="l" t="t" r="r" b="b"/>
              <a:pathLst>
                <a:path w="76835" h="45085">
                  <a:moveTo>
                    <a:pt x="0" y="0"/>
                  </a:moveTo>
                  <a:lnTo>
                    <a:pt x="76499" y="0"/>
                  </a:lnTo>
                  <a:lnTo>
                    <a:pt x="76499" y="44699"/>
                  </a:lnTo>
                  <a:lnTo>
                    <a:pt x="0" y="446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45" name="object 236">
              <a:extLst>
                <a:ext uri="{FF2B5EF4-FFF2-40B4-BE49-F238E27FC236}">
                  <a16:creationId xmlns:a16="http://schemas.microsoft.com/office/drawing/2014/main" id="{A01C3510-87EC-4F66-9EA5-01A73F032D40}"/>
                </a:ext>
              </a:extLst>
            </p:cNvPr>
            <p:cNvSpPr/>
            <p:nvPr/>
          </p:nvSpPr>
          <p:spPr>
            <a:xfrm>
              <a:off x="3064493" y="1797383"/>
              <a:ext cx="76835" cy="23495"/>
            </a:xfrm>
            <a:custGeom>
              <a:avLst/>
              <a:gdLst/>
              <a:ahLst/>
              <a:cxnLst/>
              <a:rect l="l" t="t" r="r" b="b"/>
              <a:pathLst>
                <a:path w="76835" h="23494">
                  <a:moveTo>
                    <a:pt x="0" y="0"/>
                  </a:moveTo>
                  <a:lnTo>
                    <a:pt x="76499" y="0"/>
                  </a:lnTo>
                  <a:lnTo>
                    <a:pt x="76499" y="23099"/>
                  </a:lnTo>
                  <a:lnTo>
                    <a:pt x="0" y="230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46" name="object 237">
              <a:extLst>
                <a:ext uri="{FF2B5EF4-FFF2-40B4-BE49-F238E27FC236}">
                  <a16:creationId xmlns:a16="http://schemas.microsoft.com/office/drawing/2014/main" id="{2348E669-B32E-4BCF-8A88-E29BC4F26DFB}"/>
                </a:ext>
              </a:extLst>
            </p:cNvPr>
            <p:cNvSpPr/>
            <p:nvPr/>
          </p:nvSpPr>
          <p:spPr>
            <a:xfrm>
              <a:off x="3064493" y="1797383"/>
              <a:ext cx="76835" cy="23495"/>
            </a:xfrm>
            <a:custGeom>
              <a:avLst/>
              <a:gdLst/>
              <a:ahLst/>
              <a:cxnLst/>
              <a:rect l="l" t="t" r="r" b="b"/>
              <a:pathLst>
                <a:path w="76835" h="23494">
                  <a:moveTo>
                    <a:pt x="0" y="0"/>
                  </a:moveTo>
                  <a:lnTo>
                    <a:pt x="76499" y="0"/>
                  </a:lnTo>
                  <a:lnTo>
                    <a:pt x="76499" y="23099"/>
                  </a:lnTo>
                  <a:lnTo>
                    <a:pt x="0" y="230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47" name="object 238">
              <a:extLst>
                <a:ext uri="{FF2B5EF4-FFF2-40B4-BE49-F238E27FC236}">
                  <a16:creationId xmlns:a16="http://schemas.microsoft.com/office/drawing/2014/main" id="{2F4A6BC2-FBC7-4A39-B5F6-6EC2DA03F24E}"/>
                </a:ext>
              </a:extLst>
            </p:cNvPr>
            <p:cNvSpPr/>
            <p:nvPr/>
          </p:nvSpPr>
          <p:spPr>
            <a:xfrm>
              <a:off x="3026243" y="1634646"/>
              <a:ext cx="0" cy="186055"/>
            </a:xfrm>
            <a:custGeom>
              <a:avLst/>
              <a:gdLst/>
              <a:ahLst/>
              <a:cxnLst/>
              <a:rect l="l" t="t" r="r" b="b"/>
              <a:pathLst>
                <a:path h="186055">
                  <a:moveTo>
                    <a:pt x="0" y="0"/>
                  </a:moveTo>
                  <a:lnTo>
                    <a:pt x="0" y="185999"/>
                  </a:lnTo>
                </a:path>
              </a:pathLst>
            </a:custGeom>
            <a:ln w="76499">
              <a:solidFill>
                <a:srgbClr val="0E9C57"/>
              </a:solidFill>
            </a:ln>
          </p:spPr>
          <p:txBody>
            <a:bodyPr wrap="square" lIns="0" tIns="0" rIns="0" bIns="0" rtlCol="0"/>
            <a:lstStyle/>
            <a:p>
              <a:endParaRPr sz="1200">
                <a:solidFill>
                  <a:prstClr val="black"/>
                </a:solidFill>
              </a:endParaRPr>
            </a:p>
          </p:txBody>
        </p:sp>
        <p:sp>
          <p:nvSpPr>
            <p:cNvPr id="248" name="object 239">
              <a:extLst>
                <a:ext uri="{FF2B5EF4-FFF2-40B4-BE49-F238E27FC236}">
                  <a16:creationId xmlns:a16="http://schemas.microsoft.com/office/drawing/2014/main" id="{BE7DA0A6-97E8-4284-A7AF-0D4A128EBB02}"/>
                </a:ext>
              </a:extLst>
            </p:cNvPr>
            <p:cNvSpPr/>
            <p:nvPr/>
          </p:nvSpPr>
          <p:spPr>
            <a:xfrm>
              <a:off x="2987993" y="1634646"/>
              <a:ext cx="76835" cy="186055"/>
            </a:xfrm>
            <a:custGeom>
              <a:avLst/>
              <a:gdLst/>
              <a:ahLst/>
              <a:cxnLst/>
              <a:rect l="l" t="t" r="r" b="b"/>
              <a:pathLst>
                <a:path w="76835" h="186055">
                  <a:moveTo>
                    <a:pt x="0" y="0"/>
                  </a:moveTo>
                  <a:lnTo>
                    <a:pt x="76499" y="0"/>
                  </a:lnTo>
                  <a:lnTo>
                    <a:pt x="76499" y="185999"/>
                  </a:lnTo>
                  <a:lnTo>
                    <a:pt x="0" y="1859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49" name="object 240">
              <a:extLst>
                <a:ext uri="{FF2B5EF4-FFF2-40B4-BE49-F238E27FC236}">
                  <a16:creationId xmlns:a16="http://schemas.microsoft.com/office/drawing/2014/main" id="{2CC7CC5A-98ED-444D-BC84-5949F9279A2B}"/>
                </a:ext>
              </a:extLst>
            </p:cNvPr>
            <p:cNvSpPr/>
            <p:nvPr/>
          </p:nvSpPr>
          <p:spPr>
            <a:xfrm>
              <a:off x="2911494" y="1775579"/>
              <a:ext cx="76835" cy="45085"/>
            </a:xfrm>
            <a:custGeom>
              <a:avLst/>
              <a:gdLst/>
              <a:ahLst/>
              <a:cxnLst/>
              <a:rect l="l" t="t" r="r" b="b"/>
              <a:pathLst>
                <a:path w="76835" h="45085">
                  <a:moveTo>
                    <a:pt x="0" y="0"/>
                  </a:moveTo>
                  <a:lnTo>
                    <a:pt x="76499" y="0"/>
                  </a:lnTo>
                  <a:lnTo>
                    <a:pt x="76499" y="44699"/>
                  </a:lnTo>
                  <a:lnTo>
                    <a:pt x="0" y="44699"/>
                  </a:lnTo>
                  <a:lnTo>
                    <a:pt x="0" y="0"/>
                  </a:lnTo>
                  <a:close/>
                </a:path>
              </a:pathLst>
            </a:custGeom>
            <a:solidFill>
              <a:srgbClr val="0E9C57">
                <a:alpha val="72309"/>
              </a:srgbClr>
            </a:solidFill>
          </p:spPr>
          <p:txBody>
            <a:bodyPr wrap="square" lIns="0" tIns="0" rIns="0" bIns="0" rtlCol="0"/>
            <a:lstStyle/>
            <a:p>
              <a:endParaRPr sz="1200">
                <a:solidFill>
                  <a:prstClr val="black"/>
                </a:solidFill>
              </a:endParaRPr>
            </a:p>
          </p:txBody>
        </p:sp>
        <p:sp>
          <p:nvSpPr>
            <p:cNvPr id="250" name="object 241">
              <a:extLst>
                <a:ext uri="{FF2B5EF4-FFF2-40B4-BE49-F238E27FC236}">
                  <a16:creationId xmlns:a16="http://schemas.microsoft.com/office/drawing/2014/main" id="{A3607C38-8D76-488E-B189-DD1B17BF4C82}"/>
                </a:ext>
              </a:extLst>
            </p:cNvPr>
            <p:cNvSpPr/>
            <p:nvPr/>
          </p:nvSpPr>
          <p:spPr>
            <a:xfrm>
              <a:off x="2911494" y="1775578"/>
              <a:ext cx="76835" cy="45085"/>
            </a:xfrm>
            <a:custGeom>
              <a:avLst/>
              <a:gdLst/>
              <a:ahLst/>
              <a:cxnLst/>
              <a:rect l="l" t="t" r="r" b="b"/>
              <a:pathLst>
                <a:path w="76835" h="45085">
                  <a:moveTo>
                    <a:pt x="0" y="0"/>
                  </a:moveTo>
                  <a:lnTo>
                    <a:pt x="76499" y="0"/>
                  </a:lnTo>
                  <a:lnTo>
                    <a:pt x="76499" y="44699"/>
                  </a:lnTo>
                  <a:lnTo>
                    <a:pt x="0" y="44699"/>
                  </a:lnTo>
                  <a:lnTo>
                    <a:pt x="0" y="0"/>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51" name="object 242">
              <a:extLst>
                <a:ext uri="{FF2B5EF4-FFF2-40B4-BE49-F238E27FC236}">
                  <a16:creationId xmlns:a16="http://schemas.microsoft.com/office/drawing/2014/main" id="{4139730B-7A9A-4C92-A7BC-B5B3FF4ED6B5}"/>
                </a:ext>
              </a:extLst>
            </p:cNvPr>
            <p:cNvSpPr txBox="1"/>
            <p:nvPr/>
          </p:nvSpPr>
          <p:spPr>
            <a:xfrm>
              <a:off x="2907359" y="1805554"/>
              <a:ext cx="81280" cy="109859"/>
            </a:xfrm>
            <a:prstGeom prst="rect">
              <a:avLst/>
            </a:prstGeom>
          </p:spPr>
          <p:txBody>
            <a:bodyPr vert="horz" wrap="square" lIns="0" tIns="12700" rIns="0" bIns="0" rtlCol="0">
              <a:spAutoFit/>
            </a:bodyPr>
            <a:lstStyle/>
            <a:p>
              <a:pPr marL="12700">
                <a:spcBef>
                  <a:spcPts val="100"/>
                </a:spcBef>
              </a:pPr>
              <a:r>
                <a:rPr sz="500" spc="-10" dirty="0">
                  <a:solidFill>
                    <a:srgbClr val="0E9C57"/>
                  </a:solidFill>
                  <a:latin typeface="Arial"/>
                  <a:cs typeface="Arial"/>
                </a:rPr>
                <a:t>a</a:t>
              </a:r>
              <a:endParaRPr sz="500">
                <a:solidFill>
                  <a:prstClr val="black"/>
                </a:solidFill>
                <a:latin typeface="Arial"/>
                <a:cs typeface="Arial"/>
              </a:endParaRPr>
            </a:p>
          </p:txBody>
        </p:sp>
        <p:sp>
          <p:nvSpPr>
            <p:cNvPr id="252" name="object 243">
              <a:extLst>
                <a:ext uri="{FF2B5EF4-FFF2-40B4-BE49-F238E27FC236}">
                  <a16:creationId xmlns:a16="http://schemas.microsoft.com/office/drawing/2014/main" id="{B9F84EC1-2F5E-41FA-9984-37296B8A351F}"/>
                </a:ext>
              </a:extLst>
            </p:cNvPr>
            <p:cNvSpPr txBox="1"/>
            <p:nvPr/>
          </p:nvSpPr>
          <p:spPr>
            <a:xfrm>
              <a:off x="4157531" y="1805554"/>
              <a:ext cx="191770" cy="109859"/>
            </a:xfrm>
            <a:prstGeom prst="rect">
              <a:avLst/>
            </a:prstGeom>
          </p:spPr>
          <p:txBody>
            <a:bodyPr vert="horz" wrap="square" lIns="0" tIns="12700" rIns="0" bIns="0" rtlCol="0">
              <a:spAutoFit/>
            </a:bodyPr>
            <a:lstStyle/>
            <a:p>
              <a:pPr marL="12700">
                <a:spcBef>
                  <a:spcPts val="100"/>
                </a:spcBef>
              </a:pPr>
              <a:r>
                <a:rPr sz="500" dirty="0">
                  <a:solidFill>
                    <a:srgbClr val="0E9C57"/>
                  </a:solidFill>
                  <a:latin typeface="Arial"/>
                  <a:cs typeface="Arial"/>
                </a:rPr>
                <a:t>zoo</a:t>
              </a:r>
              <a:endParaRPr sz="500">
                <a:solidFill>
                  <a:prstClr val="black"/>
                </a:solidFill>
                <a:latin typeface="Arial"/>
                <a:cs typeface="Arial"/>
              </a:endParaRPr>
            </a:p>
          </p:txBody>
        </p:sp>
        <p:sp>
          <p:nvSpPr>
            <p:cNvPr id="253" name="object 244">
              <a:extLst>
                <a:ext uri="{FF2B5EF4-FFF2-40B4-BE49-F238E27FC236}">
                  <a16:creationId xmlns:a16="http://schemas.microsoft.com/office/drawing/2014/main" id="{F541985C-4BD9-4784-8DC8-9247F44781D2}"/>
                </a:ext>
              </a:extLst>
            </p:cNvPr>
            <p:cNvSpPr/>
            <p:nvPr/>
          </p:nvSpPr>
          <p:spPr>
            <a:xfrm>
              <a:off x="3037993" y="1899221"/>
              <a:ext cx="1082040" cy="0"/>
            </a:xfrm>
            <a:custGeom>
              <a:avLst/>
              <a:gdLst/>
              <a:ahLst/>
              <a:cxnLst/>
              <a:rect l="l" t="t" r="r" b="b"/>
              <a:pathLst>
                <a:path w="1082039">
                  <a:moveTo>
                    <a:pt x="1081897" y="0"/>
                  </a:moveTo>
                  <a:lnTo>
                    <a:pt x="0" y="0"/>
                  </a:lnTo>
                </a:path>
              </a:pathLst>
            </a:custGeom>
            <a:ln w="9524">
              <a:solidFill>
                <a:srgbClr val="0E9C57"/>
              </a:solidFill>
            </a:ln>
          </p:spPr>
          <p:txBody>
            <a:bodyPr wrap="square" lIns="0" tIns="0" rIns="0" bIns="0" rtlCol="0"/>
            <a:lstStyle/>
            <a:p>
              <a:endParaRPr sz="1200">
                <a:solidFill>
                  <a:prstClr val="black"/>
                </a:solidFill>
              </a:endParaRPr>
            </a:p>
          </p:txBody>
        </p:sp>
        <p:sp>
          <p:nvSpPr>
            <p:cNvPr id="254" name="object 245">
              <a:extLst>
                <a:ext uri="{FF2B5EF4-FFF2-40B4-BE49-F238E27FC236}">
                  <a16:creationId xmlns:a16="http://schemas.microsoft.com/office/drawing/2014/main" id="{BF6297FD-974B-4FD8-AE81-EFDFAE6FDC87}"/>
                </a:ext>
              </a:extLst>
            </p:cNvPr>
            <p:cNvSpPr/>
            <p:nvPr/>
          </p:nvSpPr>
          <p:spPr>
            <a:xfrm>
              <a:off x="4109191" y="1888508"/>
              <a:ext cx="29845" cy="21590"/>
            </a:xfrm>
            <a:custGeom>
              <a:avLst/>
              <a:gdLst/>
              <a:ahLst/>
              <a:cxnLst/>
              <a:rect l="l" t="t" r="r" b="b"/>
              <a:pathLst>
                <a:path w="29845" h="21589">
                  <a:moveTo>
                    <a:pt x="0" y="21424"/>
                  </a:moveTo>
                  <a:lnTo>
                    <a:pt x="10699" y="10712"/>
                  </a:lnTo>
                  <a:lnTo>
                    <a:pt x="0" y="0"/>
                  </a:lnTo>
                  <a:lnTo>
                    <a:pt x="29424" y="10712"/>
                  </a:lnTo>
                  <a:lnTo>
                    <a:pt x="0" y="21424"/>
                  </a:lnTo>
                  <a:close/>
                </a:path>
              </a:pathLst>
            </a:custGeom>
            <a:solidFill>
              <a:srgbClr val="0E9C57"/>
            </a:solidFill>
          </p:spPr>
          <p:txBody>
            <a:bodyPr wrap="square" lIns="0" tIns="0" rIns="0" bIns="0" rtlCol="0"/>
            <a:lstStyle/>
            <a:p>
              <a:endParaRPr sz="1200">
                <a:solidFill>
                  <a:prstClr val="black"/>
                </a:solidFill>
              </a:endParaRPr>
            </a:p>
          </p:txBody>
        </p:sp>
        <p:sp>
          <p:nvSpPr>
            <p:cNvPr id="255" name="object 246">
              <a:extLst>
                <a:ext uri="{FF2B5EF4-FFF2-40B4-BE49-F238E27FC236}">
                  <a16:creationId xmlns:a16="http://schemas.microsoft.com/office/drawing/2014/main" id="{3C9EEAD2-91B9-41C7-A4F4-AC3D5438CE6A}"/>
                </a:ext>
              </a:extLst>
            </p:cNvPr>
            <p:cNvSpPr/>
            <p:nvPr/>
          </p:nvSpPr>
          <p:spPr>
            <a:xfrm>
              <a:off x="4109191" y="1888508"/>
              <a:ext cx="29845" cy="21590"/>
            </a:xfrm>
            <a:custGeom>
              <a:avLst/>
              <a:gdLst/>
              <a:ahLst/>
              <a:cxnLst/>
              <a:rect l="l" t="t" r="r" b="b"/>
              <a:pathLst>
                <a:path w="29845" h="21589">
                  <a:moveTo>
                    <a:pt x="10699" y="10712"/>
                  </a:moveTo>
                  <a:lnTo>
                    <a:pt x="0" y="21424"/>
                  </a:lnTo>
                  <a:lnTo>
                    <a:pt x="29424" y="10712"/>
                  </a:lnTo>
                  <a:lnTo>
                    <a:pt x="0" y="0"/>
                  </a:lnTo>
                  <a:lnTo>
                    <a:pt x="10699" y="10712"/>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56" name="object 247">
              <a:extLst>
                <a:ext uri="{FF2B5EF4-FFF2-40B4-BE49-F238E27FC236}">
                  <a16:creationId xmlns:a16="http://schemas.microsoft.com/office/drawing/2014/main" id="{B2F38F28-DCF3-4B1D-9ADB-395204F297AB}"/>
                </a:ext>
              </a:extLst>
            </p:cNvPr>
            <p:cNvSpPr/>
            <p:nvPr/>
          </p:nvSpPr>
          <p:spPr>
            <a:xfrm>
              <a:off x="3019269" y="1888508"/>
              <a:ext cx="29845" cy="21590"/>
            </a:xfrm>
            <a:custGeom>
              <a:avLst/>
              <a:gdLst/>
              <a:ahLst/>
              <a:cxnLst/>
              <a:rect l="l" t="t" r="r" b="b"/>
              <a:pathLst>
                <a:path w="29844" h="21589">
                  <a:moveTo>
                    <a:pt x="29424" y="21424"/>
                  </a:moveTo>
                  <a:lnTo>
                    <a:pt x="0" y="10712"/>
                  </a:lnTo>
                  <a:lnTo>
                    <a:pt x="29424" y="0"/>
                  </a:lnTo>
                  <a:lnTo>
                    <a:pt x="18724" y="10712"/>
                  </a:lnTo>
                  <a:lnTo>
                    <a:pt x="29424" y="21424"/>
                  </a:lnTo>
                  <a:close/>
                </a:path>
              </a:pathLst>
            </a:custGeom>
            <a:solidFill>
              <a:srgbClr val="0E9C57"/>
            </a:solidFill>
          </p:spPr>
          <p:txBody>
            <a:bodyPr wrap="square" lIns="0" tIns="0" rIns="0" bIns="0" rtlCol="0"/>
            <a:lstStyle/>
            <a:p>
              <a:endParaRPr sz="1200">
                <a:solidFill>
                  <a:prstClr val="black"/>
                </a:solidFill>
              </a:endParaRPr>
            </a:p>
          </p:txBody>
        </p:sp>
        <p:sp>
          <p:nvSpPr>
            <p:cNvPr id="257" name="object 248">
              <a:extLst>
                <a:ext uri="{FF2B5EF4-FFF2-40B4-BE49-F238E27FC236}">
                  <a16:creationId xmlns:a16="http://schemas.microsoft.com/office/drawing/2014/main" id="{F90D4CE8-B7F9-4446-9C80-BE2023A352DB}"/>
                </a:ext>
              </a:extLst>
            </p:cNvPr>
            <p:cNvSpPr/>
            <p:nvPr/>
          </p:nvSpPr>
          <p:spPr>
            <a:xfrm>
              <a:off x="3019269" y="1888508"/>
              <a:ext cx="29845" cy="21590"/>
            </a:xfrm>
            <a:custGeom>
              <a:avLst/>
              <a:gdLst/>
              <a:ahLst/>
              <a:cxnLst/>
              <a:rect l="l" t="t" r="r" b="b"/>
              <a:pathLst>
                <a:path w="29844" h="21589">
                  <a:moveTo>
                    <a:pt x="18724" y="10712"/>
                  </a:moveTo>
                  <a:lnTo>
                    <a:pt x="29424" y="0"/>
                  </a:lnTo>
                  <a:lnTo>
                    <a:pt x="0" y="10712"/>
                  </a:lnTo>
                  <a:lnTo>
                    <a:pt x="29424" y="21424"/>
                  </a:lnTo>
                  <a:lnTo>
                    <a:pt x="18724" y="10712"/>
                  </a:lnTo>
                  <a:close/>
                </a:path>
              </a:pathLst>
            </a:custGeom>
            <a:ln w="9524">
              <a:solidFill>
                <a:srgbClr val="0E9C57"/>
              </a:solidFill>
            </a:ln>
          </p:spPr>
          <p:txBody>
            <a:bodyPr wrap="square" lIns="0" tIns="0" rIns="0" bIns="0" rtlCol="0"/>
            <a:lstStyle/>
            <a:p>
              <a:endParaRPr sz="1200">
                <a:solidFill>
                  <a:prstClr val="black"/>
                </a:solidFill>
              </a:endParaRPr>
            </a:p>
          </p:txBody>
        </p:sp>
        <p:sp>
          <p:nvSpPr>
            <p:cNvPr id="258" name="object 249">
              <a:extLst>
                <a:ext uri="{FF2B5EF4-FFF2-40B4-BE49-F238E27FC236}">
                  <a16:creationId xmlns:a16="http://schemas.microsoft.com/office/drawing/2014/main" id="{DBB07BE7-1646-4237-AE6A-B1DA922864D7}"/>
                </a:ext>
              </a:extLst>
            </p:cNvPr>
            <p:cNvSpPr/>
            <p:nvPr/>
          </p:nvSpPr>
          <p:spPr>
            <a:xfrm>
              <a:off x="3026268" y="1388947"/>
              <a:ext cx="0" cy="241300"/>
            </a:xfrm>
            <a:custGeom>
              <a:avLst/>
              <a:gdLst/>
              <a:ahLst/>
              <a:cxnLst/>
              <a:rect l="l" t="t" r="r" b="b"/>
              <a:pathLst>
                <a:path h="241300">
                  <a:moveTo>
                    <a:pt x="0" y="0"/>
                  </a:moveTo>
                  <a:lnTo>
                    <a:pt x="0" y="240899"/>
                  </a:lnTo>
                </a:path>
              </a:pathLst>
            </a:custGeom>
            <a:ln w="76499">
              <a:solidFill>
                <a:srgbClr val="4285F4"/>
              </a:solidFill>
            </a:ln>
          </p:spPr>
          <p:txBody>
            <a:bodyPr wrap="square" lIns="0" tIns="0" rIns="0" bIns="0" rtlCol="0"/>
            <a:lstStyle/>
            <a:p>
              <a:endParaRPr sz="1200">
                <a:solidFill>
                  <a:prstClr val="black"/>
                </a:solidFill>
              </a:endParaRPr>
            </a:p>
          </p:txBody>
        </p:sp>
        <p:sp>
          <p:nvSpPr>
            <p:cNvPr id="259" name="object 250">
              <a:extLst>
                <a:ext uri="{FF2B5EF4-FFF2-40B4-BE49-F238E27FC236}">
                  <a16:creationId xmlns:a16="http://schemas.microsoft.com/office/drawing/2014/main" id="{07CB3153-C412-470D-A636-11D4E49B311A}"/>
                </a:ext>
              </a:extLst>
            </p:cNvPr>
            <p:cNvSpPr/>
            <p:nvPr/>
          </p:nvSpPr>
          <p:spPr>
            <a:xfrm>
              <a:off x="2988018" y="1388947"/>
              <a:ext cx="76835" cy="241300"/>
            </a:xfrm>
            <a:custGeom>
              <a:avLst/>
              <a:gdLst/>
              <a:ahLst/>
              <a:cxnLst/>
              <a:rect l="l" t="t" r="r" b="b"/>
              <a:pathLst>
                <a:path w="76835" h="241300">
                  <a:moveTo>
                    <a:pt x="0" y="0"/>
                  </a:moveTo>
                  <a:lnTo>
                    <a:pt x="76499" y="0"/>
                  </a:lnTo>
                  <a:lnTo>
                    <a:pt x="76499" y="240899"/>
                  </a:lnTo>
                  <a:lnTo>
                    <a:pt x="0" y="2408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260" name="object 251">
              <a:extLst>
                <a:ext uri="{FF2B5EF4-FFF2-40B4-BE49-F238E27FC236}">
                  <a16:creationId xmlns:a16="http://schemas.microsoft.com/office/drawing/2014/main" id="{5302B7AA-DF43-4322-B52A-14A74316E275}"/>
                </a:ext>
              </a:extLst>
            </p:cNvPr>
            <p:cNvSpPr/>
            <p:nvPr/>
          </p:nvSpPr>
          <p:spPr>
            <a:xfrm>
              <a:off x="3370518" y="1735021"/>
              <a:ext cx="76835" cy="60960"/>
            </a:xfrm>
            <a:custGeom>
              <a:avLst/>
              <a:gdLst/>
              <a:ahLst/>
              <a:cxnLst/>
              <a:rect l="l" t="t" r="r" b="b"/>
              <a:pathLst>
                <a:path w="76835" h="60960">
                  <a:moveTo>
                    <a:pt x="0" y="0"/>
                  </a:moveTo>
                  <a:lnTo>
                    <a:pt x="76499" y="0"/>
                  </a:lnTo>
                  <a:lnTo>
                    <a:pt x="76499" y="60599"/>
                  </a:lnTo>
                  <a:lnTo>
                    <a:pt x="0" y="605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261" name="object 252">
              <a:extLst>
                <a:ext uri="{FF2B5EF4-FFF2-40B4-BE49-F238E27FC236}">
                  <a16:creationId xmlns:a16="http://schemas.microsoft.com/office/drawing/2014/main" id="{AA1B424C-4E0E-4362-A168-C165556B37AC}"/>
                </a:ext>
              </a:extLst>
            </p:cNvPr>
            <p:cNvSpPr/>
            <p:nvPr/>
          </p:nvSpPr>
          <p:spPr>
            <a:xfrm>
              <a:off x="3370518" y="1735021"/>
              <a:ext cx="76835" cy="60960"/>
            </a:xfrm>
            <a:custGeom>
              <a:avLst/>
              <a:gdLst/>
              <a:ahLst/>
              <a:cxnLst/>
              <a:rect l="l" t="t" r="r" b="b"/>
              <a:pathLst>
                <a:path w="76835" h="60960">
                  <a:moveTo>
                    <a:pt x="0" y="0"/>
                  </a:moveTo>
                  <a:lnTo>
                    <a:pt x="76499" y="0"/>
                  </a:lnTo>
                  <a:lnTo>
                    <a:pt x="76499" y="60599"/>
                  </a:lnTo>
                  <a:lnTo>
                    <a:pt x="0" y="605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262" name="object 253">
              <a:extLst>
                <a:ext uri="{FF2B5EF4-FFF2-40B4-BE49-F238E27FC236}">
                  <a16:creationId xmlns:a16="http://schemas.microsoft.com/office/drawing/2014/main" id="{30E38444-86AC-4608-9202-4644EE3BDAA6}"/>
                </a:ext>
              </a:extLst>
            </p:cNvPr>
            <p:cNvSpPr/>
            <p:nvPr/>
          </p:nvSpPr>
          <p:spPr>
            <a:xfrm>
              <a:off x="3752992" y="1686071"/>
              <a:ext cx="76835" cy="33020"/>
            </a:xfrm>
            <a:custGeom>
              <a:avLst/>
              <a:gdLst/>
              <a:ahLst/>
              <a:cxnLst/>
              <a:rect l="l" t="t" r="r" b="b"/>
              <a:pathLst>
                <a:path w="76835" h="33019">
                  <a:moveTo>
                    <a:pt x="0" y="0"/>
                  </a:moveTo>
                  <a:lnTo>
                    <a:pt x="76524" y="0"/>
                  </a:lnTo>
                  <a:lnTo>
                    <a:pt x="76524" y="32999"/>
                  </a:lnTo>
                  <a:lnTo>
                    <a:pt x="0" y="329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263" name="object 254">
              <a:extLst>
                <a:ext uri="{FF2B5EF4-FFF2-40B4-BE49-F238E27FC236}">
                  <a16:creationId xmlns:a16="http://schemas.microsoft.com/office/drawing/2014/main" id="{22381DAA-8C61-45CC-A980-652775DE1F63}"/>
                </a:ext>
              </a:extLst>
            </p:cNvPr>
            <p:cNvSpPr/>
            <p:nvPr/>
          </p:nvSpPr>
          <p:spPr>
            <a:xfrm>
              <a:off x="3752992" y="1686071"/>
              <a:ext cx="76835" cy="33020"/>
            </a:xfrm>
            <a:custGeom>
              <a:avLst/>
              <a:gdLst/>
              <a:ahLst/>
              <a:cxnLst/>
              <a:rect l="l" t="t" r="r" b="b"/>
              <a:pathLst>
                <a:path w="76835" h="33019">
                  <a:moveTo>
                    <a:pt x="0" y="0"/>
                  </a:moveTo>
                  <a:lnTo>
                    <a:pt x="76524" y="0"/>
                  </a:lnTo>
                  <a:lnTo>
                    <a:pt x="76524" y="32999"/>
                  </a:lnTo>
                  <a:lnTo>
                    <a:pt x="0" y="329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264" name="object 255">
              <a:extLst>
                <a:ext uri="{FF2B5EF4-FFF2-40B4-BE49-F238E27FC236}">
                  <a16:creationId xmlns:a16="http://schemas.microsoft.com/office/drawing/2014/main" id="{75835E46-9C20-42AC-BEEF-F1771F720A83}"/>
                </a:ext>
              </a:extLst>
            </p:cNvPr>
            <p:cNvSpPr/>
            <p:nvPr/>
          </p:nvSpPr>
          <p:spPr>
            <a:xfrm>
              <a:off x="4058991" y="1759093"/>
              <a:ext cx="76835" cy="38735"/>
            </a:xfrm>
            <a:custGeom>
              <a:avLst/>
              <a:gdLst/>
              <a:ahLst/>
              <a:cxnLst/>
              <a:rect l="l" t="t" r="r" b="b"/>
              <a:pathLst>
                <a:path w="76835" h="38735">
                  <a:moveTo>
                    <a:pt x="0" y="0"/>
                  </a:moveTo>
                  <a:lnTo>
                    <a:pt x="76499" y="0"/>
                  </a:lnTo>
                  <a:lnTo>
                    <a:pt x="76499" y="38399"/>
                  </a:lnTo>
                  <a:lnTo>
                    <a:pt x="0" y="383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265" name="object 256">
              <a:extLst>
                <a:ext uri="{FF2B5EF4-FFF2-40B4-BE49-F238E27FC236}">
                  <a16:creationId xmlns:a16="http://schemas.microsoft.com/office/drawing/2014/main" id="{C4EE2BFD-80E1-47F0-9DAC-82CF9E8052AA}"/>
                </a:ext>
              </a:extLst>
            </p:cNvPr>
            <p:cNvSpPr/>
            <p:nvPr/>
          </p:nvSpPr>
          <p:spPr>
            <a:xfrm>
              <a:off x="4058991" y="1759093"/>
              <a:ext cx="76835" cy="38735"/>
            </a:xfrm>
            <a:custGeom>
              <a:avLst/>
              <a:gdLst/>
              <a:ahLst/>
              <a:cxnLst/>
              <a:rect l="l" t="t" r="r" b="b"/>
              <a:pathLst>
                <a:path w="76835" h="38735">
                  <a:moveTo>
                    <a:pt x="0" y="0"/>
                  </a:moveTo>
                  <a:lnTo>
                    <a:pt x="76499" y="0"/>
                  </a:lnTo>
                  <a:lnTo>
                    <a:pt x="76499" y="38399"/>
                  </a:lnTo>
                  <a:lnTo>
                    <a:pt x="0" y="383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266" name="object 257">
              <a:extLst>
                <a:ext uri="{FF2B5EF4-FFF2-40B4-BE49-F238E27FC236}">
                  <a16:creationId xmlns:a16="http://schemas.microsoft.com/office/drawing/2014/main" id="{C703DAAB-74BC-46E8-AE47-ED1AD2188571}"/>
                </a:ext>
              </a:extLst>
            </p:cNvPr>
            <p:cNvSpPr/>
            <p:nvPr/>
          </p:nvSpPr>
          <p:spPr>
            <a:xfrm>
              <a:off x="672623" y="1552709"/>
              <a:ext cx="1016322" cy="281624"/>
            </a:xfrm>
            <a:prstGeom prst="rect">
              <a:avLst/>
            </a:prstGeom>
            <a:blipFill>
              <a:blip r:embed="rId2" cstate="print"/>
              <a:stretch>
                <a:fillRect/>
              </a:stretch>
            </a:blipFill>
          </p:spPr>
          <p:txBody>
            <a:bodyPr wrap="square" lIns="0" tIns="0" rIns="0" bIns="0" rtlCol="0"/>
            <a:lstStyle/>
            <a:p>
              <a:endParaRPr sz="1200">
                <a:solidFill>
                  <a:prstClr val="black"/>
                </a:solidFill>
              </a:endParaRPr>
            </a:p>
          </p:txBody>
        </p:sp>
        <p:sp>
          <p:nvSpPr>
            <p:cNvPr id="267" name="object 258">
              <a:extLst>
                <a:ext uri="{FF2B5EF4-FFF2-40B4-BE49-F238E27FC236}">
                  <a16:creationId xmlns:a16="http://schemas.microsoft.com/office/drawing/2014/main" id="{D8E7D35D-D39A-47D4-8FF0-00AE9A2EAA21}"/>
                </a:ext>
              </a:extLst>
            </p:cNvPr>
            <p:cNvSpPr/>
            <p:nvPr/>
          </p:nvSpPr>
          <p:spPr>
            <a:xfrm>
              <a:off x="5060277" y="1552709"/>
              <a:ext cx="524623" cy="281624"/>
            </a:xfrm>
            <a:prstGeom prst="rect">
              <a:avLst/>
            </a:prstGeom>
            <a:blipFill>
              <a:blip r:embed="rId3" cstate="print"/>
              <a:stretch>
                <a:fillRect/>
              </a:stretch>
            </a:blipFill>
          </p:spPr>
          <p:txBody>
            <a:bodyPr wrap="square" lIns="0" tIns="0" rIns="0" bIns="0" rtlCol="0"/>
            <a:lstStyle/>
            <a:p>
              <a:endParaRPr sz="1200">
                <a:solidFill>
                  <a:prstClr val="black"/>
                </a:solidFill>
              </a:endParaRPr>
            </a:p>
          </p:txBody>
        </p:sp>
        <p:sp>
          <p:nvSpPr>
            <p:cNvPr id="268" name="object 259">
              <a:extLst>
                <a:ext uri="{FF2B5EF4-FFF2-40B4-BE49-F238E27FC236}">
                  <a16:creationId xmlns:a16="http://schemas.microsoft.com/office/drawing/2014/main" id="{EE2F6540-9339-4C04-A2BE-80856F8C765F}"/>
                </a:ext>
              </a:extLst>
            </p:cNvPr>
            <p:cNvSpPr/>
            <p:nvPr/>
          </p:nvSpPr>
          <p:spPr>
            <a:xfrm>
              <a:off x="1180810" y="1886721"/>
              <a:ext cx="4142104" cy="180975"/>
            </a:xfrm>
            <a:custGeom>
              <a:avLst/>
              <a:gdLst/>
              <a:ahLst/>
              <a:cxnLst/>
              <a:rect l="l" t="t" r="r" b="b"/>
              <a:pathLst>
                <a:path w="4142104" h="180975">
                  <a:moveTo>
                    <a:pt x="4141779" y="0"/>
                  </a:moveTo>
                  <a:lnTo>
                    <a:pt x="4141779" y="180974"/>
                  </a:lnTo>
                  <a:lnTo>
                    <a:pt x="0" y="180974"/>
                  </a:lnTo>
                  <a:lnTo>
                    <a:pt x="0" y="599"/>
                  </a:lnTo>
                </a:path>
              </a:pathLst>
            </a:custGeom>
            <a:ln w="9524">
              <a:solidFill>
                <a:srgbClr val="F4B300"/>
              </a:solidFill>
            </a:ln>
          </p:spPr>
          <p:txBody>
            <a:bodyPr wrap="square" lIns="0" tIns="0" rIns="0" bIns="0" rtlCol="0"/>
            <a:lstStyle/>
            <a:p>
              <a:endParaRPr sz="1200">
                <a:solidFill>
                  <a:prstClr val="black"/>
                </a:solidFill>
              </a:endParaRPr>
            </a:p>
          </p:txBody>
        </p:sp>
        <p:sp>
          <p:nvSpPr>
            <p:cNvPr id="269" name="object 260">
              <a:extLst>
                <a:ext uri="{FF2B5EF4-FFF2-40B4-BE49-F238E27FC236}">
                  <a16:creationId xmlns:a16="http://schemas.microsoft.com/office/drawing/2014/main" id="{021D6E0D-2AC6-46A1-804B-AC5617F6A7E7}"/>
                </a:ext>
              </a:extLst>
            </p:cNvPr>
            <p:cNvSpPr/>
            <p:nvPr/>
          </p:nvSpPr>
          <p:spPr>
            <a:xfrm>
              <a:off x="5306864" y="1843496"/>
              <a:ext cx="31750" cy="43815"/>
            </a:xfrm>
            <a:custGeom>
              <a:avLst/>
              <a:gdLst/>
              <a:ahLst/>
              <a:cxnLst/>
              <a:rect l="l" t="t" r="r" b="b"/>
              <a:pathLst>
                <a:path w="31750" h="43814">
                  <a:moveTo>
                    <a:pt x="31474" y="43224"/>
                  </a:moveTo>
                  <a:lnTo>
                    <a:pt x="0" y="43224"/>
                  </a:lnTo>
                  <a:lnTo>
                    <a:pt x="15724" y="0"/>
                  </a:lnTo>
                  <a:lnTo>
                    <a:pt x="31474" y="43224"/>
                  </a:lnTo>
                  <a:close/>
                </a:path>
              </a:pathLst>
            </a:custGeom>
            <a:solidFill>
              <a:srgbClr val="F4B300"/>
            </a:solidFill>
          </p:spPr>
          <p:txBody>
            <a:bodyPr wrap="square" lIns="0" tIns="0" rIns="0" bIns="0" rtlCol="0"/>
            <a:lstStyle/>
            <a:p>
              <a:endParaRPr sz="1200">
                <a:solidFill>
                  <a:prstClr val="black"/>
                </a:solidFill>
              </a:endParaRPr>
            </a:p>
          </p:txBody>
        </p:sp>
        <p:sp>
          <p:nvSpPr>
            <p:cNvPr id="270" name="object 261">
              <a:extLst>
                <a:ext uri="{FF2B5EF4-FFF2-40B4-BE49-F238E27FC236}">
                  <a16:creationId xmlns:a16="http://schemas.microsoft.com/office/drawing/2014/main" id="{7A8E4E41-83FF-4EB1-9AF7-76E2B3619F7D}"/>
                </a:ext>
              </a:extLst>
            </p:cNvPr>
            <p:cNvSpPr/>
            <p:nvPr/>
          </p:nvSpPr>
          <p:spPr>
            <a:xfrm>
              <a:off x="5306864" y="1843496"/>
              <a:ext cx="31750" cy="43815"/>
            </a:xfrm>
            <a:custGeom>
              <a:avLst/>
              <a:gdLst/>
              <a:ahLst/>
              <a:cxnLst/>
              <a:rect l="l" t="t" r="r" b="b"/>
              <a:pathLst>
                <a:path w="31750" h="43814">
                  <a:moveTo>
                    <a:pt x="31474" y="43224"/>
                  </a:moveTo>
                  <a:lnTo>
                    <a:pt x="15724" y="0"/>
                  </a:lnTo>
                  <a:lnTo>
                    <a:pt x="0" y="43224"/>
                  </a:lnTo>
                  <a:lnTo>
                    <a:pt x="31474" y="43224"/>
                  </a:lnTo>
                  <a:close/>
                </a:path>
              </a:pathLst>
            </a:custGeom>
            <a:ln w="9524">
              <a:solidFill>
                <a:srgbClr val="F4B300"/>
              </a:solidFill>
            </a:ln>
          </p:spPr>
          <p:txBody>
            <a:bodyPr wrap="square" lIns="0" tIns="0" rIns="0" bIns="0" rtlCol="0"/>
            <a:lstStyle/>
            <a:p>
              <a:endParaRPr sz="1200">
                <a:solidFill>
                  <a:prstClr val="black"/>
                </a:solidFill>
              </a:endParaRPr>
            </a:p>
          </p:txBody>
        </p:sp>
        <p:sp>
          <p:nvSpPr>
            <p:cNvPr id="271" name="object 262">
              <a:extLst>
                <a:ext uri="{FF2B5EF4-FFF2-40B4-BE49-F238E27FC236}">
                  <a16:creationId xmlns:a16="http://schemas.microsoft.com/office/drawing/2014/main" id="{8A78138C-3BE0-458A-B872-4E9E5BEA1021}"/>
                </a:ext>
              </a:extLst>
            </p:cNvPr>
            <p:cNvSpPr/>
            <p:nvPr/>
          </p:nvSpPr>
          <p:spPr>
            <a:xfrm>
              <a:off x="1165077" y="1844096"/>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F4B300"/>
            </a:solidFill>
          </p:spPr>
          <p:txBody>
            <a:bodyPr wrap="square" lIns="0" tIns="0" rIns="0" bIns="0" rtlCol="0"/>
            <a:lstStyle/>
            <a:p>
              <a:endParaRPr sz="1200">
                <a:solidFill>
                  <a:prstClr val="black"/>
                </a:solidFill>
              </a:endParaRPr>
            </a:p>
          </p:txBody>
        </p:sp>
        <p:sp>
          <p:nvSpPr>
            <p:cNvPr id="272" name="object 263">
              <a:extLst>
                <a:ext uri="{FF2B5EF4-FFF2-40B4-BE49-F238E27FC236}">
                  <a16:creationId xmlns:a16="http://schemas.microsoft.com/office/drawing/2014/main" id="{733ED8F4-C275-4149-AA16-34DB0E3D7C74}"/>
                </a:ext>
              </a:extLst>
            </p:cNvPr>
            <p:cNvSpPr/>
            <p:nvPr/>
          </p:nvSpPr>
          <p:spPr>
            <a:xfrm>
              <a:off x="1165077" y="1844096"/>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F4B300"/>
              </a:solidFill>
            </a:ln>
          </p:spPr>
          <p:txBody>
            <a:bodyPr wrap="square" lIns="0" tIns="0" rIns="0" bIns="0" rtlCol="0"/>
            <a:lstStyle/>
            <a:p>
              <a:endParaRPr sz="1200">
                <a:solidFill>
                  <a:prstClr val="black"/>
                </a:solidFill>
              </a:endParaRPr>
            </a:p>
          </p:txBody>
        </p:sp>
        <p:sp>
          <p:nvSpPr>
            <p:cNvPr id="273" name="object 264">
              <a:extLst>
                <a:ext uri="{FF2B5EF4-FFF2-40B4-BE49-F238E27FC236}">
                  <a16:creationId xmlns:a16="http://schemas.microsoft.com/office/drawing/2014/main" id="{35382F63-3DEC-4771-B09A-3AFB05C10748}"/>
                </a:ext>
              </a:extLst>
            </p:cNvPr>
            <p:cNvSpPr/>
            <p:nvPr/>
          </p:nvSpPr>
          <p:spPr>
            <a:xfrm>
              <a:off x="5114514" y="2067933"/>
              <a:ext cx="0" cy="817244"/>
            </a:xfrm>
            <a:custGeom>
              <a:avLst/>
              <a:gdLst/>
              <a:ahLst/>
              <a:cxnLst/>
              <a:rect l="l" t="t" r="r" b="b"/>
              <a:pathLst>
                <a:path h="817244">
                  <a:moveTo>
                    <a:pt x="0" y="816885"/>
                  </a:moveTo>
                  <a:lnTo>
                    <a:pt x="0" y="0"/>
                  </a:lnTo>
                </a:path>
              </a:pathLst>
            </a:custGeom>
            <a:ln w="9524">
              <a:solidFill>
                <a:srgbClr val="F4B300"/>
              </a:solidFill>
            </a:ln>
          </p:spPr>
          <p:txBody>
            <a:bodyPr wrap="square" lIns="0" tIns="0" rIns="0" bIns="0" rtlCol="0"/>
            <a:lstStyle/>
            <a:p>
              <a:endParaRPr sz="1200">
                <a:solidFill>
                  <a:prstClr val="black"/>
                </a:solidFill>
              </a:endParaRPr>
            </a:p>
          </p:txBody>
        </p:sp>
        <p:sp>
          <p:nvSpPr>
            <p:cNvPr id="274" name="object 265">
              <a:extLst>
                <a:ext uri="{FF2B5EF4-FFF2-40B4-BE49-F238E27FC236}">
                  <a16:creationId xmlns:a16="http://schemas.microsoft.com/office/drawing/2014/main" id="{9F9FDD35-A63B-40C9-99B6-0C40D80BE19C}"/>
                </a:ext>
              </a:extLst>
            </p:cNvPr>
            <p:cNvSpPr/>
            <p:nvPr/>
          </p:nvSpPr>
          <p:spPr>
            <a:xfrm>
              <a:off x="4288466" y="1761771"/>
              <a:ext cx="76835" cy="60960"/>
            </a:xfrm>
            <a:custGeom>
              <a:avLst/>
              <a:gdLst/>
              <a:ahLst/>
              <a:cxnLst/>
              <a:rect l="l" t="t" r="r" b="b"/>
              <a:pathLst>
                <a:path w="76835" h="60960">
                  <a:moveTo>
                    <a:pt x="0" y="0"/>
                  </a:moveTo>
                  <a:lnTo>
                    <a:pt x="76499" y="0"/>
                  </a:lnTo>
                  <a:lnTo>
                    <a:pt x="76499" y="60599"/>
                  </a:lnTo>
                  <a:lnTo>
                    <a:pt x="0" y="605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275" name="object 266">
              <a:extLst>
                <a:ext uri="{FF2B5EF4-FFF2-40B4-BE49-F238E27FC236}">
                  <a16:creationId xmlns:a16="http://schemas.microsoft.com/office/drawing/2014/main" id="{CEC974E6-2A02-489E-A7FC-E39F6B123DCB}"/>
                </a:ext>
              </a:extLst>
            </p:cNvPr>
            <p:cNvSpPr/>
            <p:nvPr/>
          </p:nvSpPr>
          <p:spPr>
            <a:xfrm>
              <a:off x="4288466" y="1761771"/>
              <a:ext cx="76835" cy="60960"/>
            </a:xfrm>
            <a:custGeom>
              <a:avLst/>
              <a:gdLst/>
              <a:ahLst/>
              <a:cxnLst/>
              <a:rect l="l" t="t" r="r" b="b"/>
              <a:pathLst>
                <a:path w="76835" h="60960">
                  <a:moveTo>
                    <a:pt x="0" y="0"/>
                  </a:moveTo>
                  <a:lnTo>
                    <a:pt x="76499" y="0"/>
                  </a:lnTo>
                  <a:lnTo>
                    <a:pt x="76499" y="60599"/>
                  </a:lnTo>
                  <a:lnTo>
                    <a:pt x="0" y="605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276" name="object 267">
              <a:extLst>
                <a:ext uri="{FF2B5EF4-FFF2-40B4-BE49-F238E27FC236}">
                  <a16:creationId xmlns:a16="http://schemas.microsoft.com/office/drawing/2014/main" id="{DFCA7A10-115B-47F6-87E1-39F42D091A2D}"/>
                </a:ext>
              </a:extLst>
            </p:cNvPr>
            <p:cNvSpPr txBox="1"/>
            <p:nvPr/>
          </p:nvSpPr>
          <p:spPr>
            <a:xfrm>
              <a:off x="4236342" y="1645675"/>
              <a:ext cx="180975" cy="72194"/>
            </a:xfrm>
            <a:prstGeom prst="rect">
              <a:avLst/>
            </a:prstGeom>
          </p:spPr>
          <p:txBody>
            <a:bodyPr vert="horz" wrap="square" lIns="0" tIns="12700" rIns="0" bIns="0" rtlCol="0">
              <a:spAutoFit/>
            </a:bodyPr>
            <a:lstStyle/>
            <a:p>
              <a:pPr marL="12700">
                <a:spcBef>
                  <a:spcPts val="100"/>
                </a:spcBef>
              </a:pPr>
              <a:r>
                <a:rPr sz="300" spc="-20" dirty="0">
                  <a:solidFill>
                    <a:srgbClr val="4285F4"/>
                  </a:solidFill>
                  <a:latin typeface="Arial"/>
                  <a:cs typeface="Arial"/>
                </a:rPr>
                <a:t>"2-0"</a:t>
              </a:r>
              <a:endParaRPr sz="300">
                <a:solidFill>
                  <a:prstClr val="black"/>
                </a:solidFill>
                <a:latin typeface="Arial"/>
                <a:cs typeface="Arial"/>
              </a:endParaRPr>
            </a:p>
          </p:txBody>
        </p:sp>
        <p:sp>
          <p:nvSpPr>
            <p:cNvPr id="277" name="object 268">
              <a:extLst>
                <a:ext uri="{FF2B5EF4-FFF2-40B4-BE49-F238E27FC236}">
                  <a16:creationId xmlns:a16="http://schemas.microsoft.com/office/drawing/2014/main" id="{8F2E7A40-7C7E-4A71-B3FB-3DA04312D420}"/>
                </a:ext>
              </a:extLst>
            </p:cNvPr>
            <p:cNvSpPr txBox="1"/>
            <p:nvPr/>
          </p:nvSpPr>
          <p:spPr>
            <a:xfrm>
              <a:off x="2369591" y="2184027"/>
              <a:ext cx="1033144" cy="204023"/>
            </a:xfrm>
            <a:prstGeom prst="rect">
              <a:avLst/>
            </a:prstGeom>
          </p:spPr>
          <p:txBody>
            <a:bodyPr vert="horz" wrap="square" lIns="0" tIns="12700" rIns="0" bIns="0" rtlCol="0">
              <a:spAutoFit/>
            </a:bodyPr>
            <a:lstStyle/>
            <a:p>
              <a:pPr marL="12700">
                <a:spcBef>
                  <a:spcPts val="100"/>
                </a:spcBef>
              </a:pPr>
              <a:r>
                <a:rPr sz="1000" spc="-5" dirty="0">
                  <a:solidFill>
                    <a:srgbClr val="4285F4"/>
                  </a:solidFill>
                  <a:latin typeface="Arial"/>
                  <a:cs typeface="Arial"/>
                </a:rPr>
                <a:t>Context</a:t>
              </a:r>
              <a:r>
                <a:rPr sz="1000" spc="-95" dirty="0">
                  <a:solidFill>
                    <a:srgbClr val="4285F4"/>
                  </a:solidFill>
                  <a:latin typeface="Arial"/>
                  <a:cs typeface="Arial"/>
                </a:rPr>
                <a:t> </a:t>
              </a:r>
              <a:r>
                <a:rPr sz="1000" dirty="0">
                  <a:solidFill>
                    <a:srgbClr val="4285F4"/>
                  </a:solidFill>
                  <a:latin typeface="Arial"/>
                  <a:cs typeface="Arial"/>
                </a:rPr>
                <a:t>Vector</a:t>
              </a:r>
              <a:endParaRPr sz="1000">
                <a:solidFill>
                  <a:prstClr val="black"/>
                </a:solidFill>
                <a:latin typeface="Arial"/>
                <a:cs typeface="Arial"/>
              </a:endParaRPr>
            </a:p>
          </p:txBody>
        </p:sp>
        <p:sp>
          <p:nvSpPr>
            <p:cNvPr id="278" name="object 269">
              <a:extLst>
                <a:ext uri="{FF2B5EF4-FFF2-40B4-BE49-F238E27FC236}">
                  <a16:creationId xmlns:a16="http://schemas.microsoft.com/office/drawing/2014/main" id="{581FB02F-9DE9-42A9-BDCE-67B12A0B3726}"/>
                </a:ext>
              </a:extLst>
            </p:cNvPr>
            <p:cNvSpPr/>
            <p:nvPr/>
          </p:nvSpPr>
          <p:spPr>
            <a:xfrm>
              <a:off x="1075447" y="2813319"/>
              <a:ext cx="1781175" cy="631825"/>
            </a:xfrm>
            <a:custGeom>
              <a:avLst/>
              <a:gdLst/>
              <a:ahLst/>
              <a:cxnLst/>
              <a:rect l="l" t="t" r="r" b="b"/>
              <a:pathLst>
                <a:path w="1781175" h="631825">
                  <a:moveTo>
                    <a:pt x="0" y="631698"/>
                  </a:moveTo>
                  <a:lnTo>
                    <a:pt x="1780921"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79" name="object 270">
              <a:extLst>
                <a:ext uri="{FF2B5EF4-FFF2-40B4-BE49-F238E27FC236}">
                  <a16:creationId xmlns:a16="http://schemas.microsoft.com/office/drawing/2014/main" id="{6DABECF2-1133-47C5-81E6-9B9C95B8E228}"/>
                </a:ext>
              </a:extLst>
            </p:cNvPr>
            <p:cNvSpPr/>
            <p:nvPr/>
          </p:nvSpPr>
          <p:spPr>
            <a:xfrm>
              <a:off x="2842694" y="2806819"/>
              <a:ext cx="31750" cy="20320"/>
            </a:xfrm>
            <a:custGeom>
              <a:avLst/>
              <a:gdLst/>
              <a:ahLst/>
              <a:cxnLst/>
              <a:rect l="l" t="t" r="r" b="b"/>
              <a:pathLst>
                <a:path w="31750" h="20319">
                  <a:moveTo>
                    <a:pt x="7174" y="20199"/>
                  </a:moveTo>
                  <a:lnTo>
                    <a:pt x="13674" y="6499"/>
                  </a:lnTo>
                  <a:lnTo>
                    <a:pt x="0" y="0"/>
                  </a:lnTo>
                  <a:lnTo>
                    <a:pt x="31324" y="249"/>
                  </a:lnTo>
                  <a:lnTo>
                    <a:pt x="7174" y="20199"/>
                  </a:lnTo>
                  <a:close/>
                </a:path>
              </a:pathLst>
            </a:custGeom>
            <a:solidFill>
              <a:srgbClr val="727272"/>
            </a:solidFill>
          </p:spPr>
          <p:txBody>
            <a:bodyPr wrap="square" lIns="0" tIns="0" rIns="0" bIns="0" rtlCol="0"/>
            <a:lstStyle/>
            <a:p>
              <a:endParaRPr sz="1200">
                <a:solidFill>
                  <a:prstClr val="black"/>
                </a:solidFill>
              </a:endParaRPr>
            </a:p>
          </p:txBody>
        </p:sp>
        <p:sp>
          <p:nvSpPr>
            <p:cNvPr id="280" name="object 271">
              <a:extLst>
                <a:ext uri="{FF2B5EF4-FFF2-40B4-BE49-F238E27FC236}">
                  <a16:creationId xmlns:a16="http://schemas.microsoft.com/office/drawing/2014/main" id="{3934E6E5-1AE5-454B-8A3D-473E02267EE8}"/>
                </a:ext>
              </a:extLst>
            </p:cNvPr>
            <p:cNvSpPr/>
            <p:nvPr/>
          </p:nvSpPr>
          <p:spPr>
            <a:xfrm>
              <a:off x="2842694" y="2806819"/>
              <a:ext cx="31750" cy="20320"/>
            </a:xfrm>
            <a:custGeom>
              <a:avLst/>
              <a:gdLst/>
              <a:ahLst/>
              <a:cxnLst/>
              <a:rect l="l" t="t" r="r" b="b"/>
              <a:pathLst>
                <a:path w="31750" h="20319">
                  <a:moveTo>
                    <a:pt x="13674" y="6499"/>
                  </a:moveTo>
                  <a:lnTo>
                    <a:pt x="7174" y="20199"/>
                  </a:lnTo>
                  <a:lnTo>
                    <a:pt x="31324" y="249"/>
                  </a:lnTo>
                  <a:lnTo>
                    <a:pt x="0" y="0"/>
                  </a:lnTo>
                  <a:lnTo>
                    <a:pt x="13674" y="6499"/>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81" name="object 272">
              <a:extLst>
                <a:ext uri="{FF2B5EF4-FFF2-40B4-BE49-F238E27FC236}">
                  <a16:creationId xmlns:a16="http://schemas.microsoft.com/office/drawing/2014/main" id="{020567A0-276C-428B-AA28-B5BF4043AEFE}"/>
                </a:ext>
              </a:extLst>
            </p:cNvPr>
            <p:cNvSpPr/>
            <p:nvPr/>
          </p:nvSpPr>
          <p:spPr>
            <a:xfrm>
              <a:off x="1483747" y="2816494"/>
              <a:ext cx="1374140" cy="652780"/>
            </a:xfrm>
            <a:custGeom>
              <a:avLst/>
              <a:gdLst/>
              <a:ahLst/>
              <a:cxnLst/>
              <a:rect l="l" t="t" r="r" b="b"/>
              <a:pathLst>
                <a:path w="1374139" h="652779">
                  <a:moveTo>
                    <a:pt x="0" y="652298"/>
                  </a:moveTo>
                  <a:lnTo>
                    <a:pt x="1373897"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82" name="object 273">
              <a:extLst>
                <a:ext uri="{FF2B5EF4-FFF2-40B4-BE49-F238E27FC236}">
                  <a16:creationId xmlns:a16="http://schemas.microsoft.com/office/drawing/2014/main" id="{06C63138-A9EA-46F4-BB9A-9E758E6277FC}"/>
                </a:ext>
              </a:extLst>
            </p:cNvPr>
            <p:cNvSpPr/>
            <p:nvPr/>
          </p:nvSpPr>
          <p:spPr>
            <a:xfrm>
              <a:off x="2843394" y="2808469"/>
              <a:ext cx="31750" cy="22860"/>
            </a:xfrm>
            <a:custGeom>
              <a:avLst/>
              <a:gdLst/>
              <a:ahLst/>
              <a:cxnLst/>
              <a:rect l="l" t="t" r="r" b="b"/>
              <a:pathLst>
                <a:path w="31750" h="22860">
                  <a:moveTo>
                    <a:pt x="9174" y="22299"/>
                  </a:moveTo>
                  <a:lnTo>
                    <a:pt x="14249" y="8024"/>
                  </a:lnTo>
                  <a:lnTo>
                    <a:pt x="0" y="2949"/>
                  </a:lnTo>
                  <a:lnTo>
                    <a:pt x="31174" y="0"/>
                  </a:lnTo>
                  <a:lnTo>
                    <a:pt x="9174" y="22299"/>
                  </a:lnTo>
                  <a:close/>
                </a:path>
              </a:pathLst>
            </a:custGeom>
            <a:solidFill>
              <a:srgbClr val="727272"/>
            </a:solidFill>
          </p:spPr>
          <p:txBody>
            <a:bodyPr wrap="square" lIns="0" tIns="0" rIns="0" bIns="0" rtlCol="0"/>
            <a:lstStyle/>
            <a:p>
              <a:endParaRPr sz="1200">
                <a:solidFill>
                  <a:prstClr val="black"/>
                </a:solidFill>
              </a:endParaRPr>
            </a:p>
          </p:txBody>
        </p:sp>
        <p:sp>
          <p:nvSpPr>
            <p:cNvPr id="283" name="object 274">
              <a:extLst>
                <a:ext uri="{FF2B5EF4-FFF2-40B4-BE49-F238E27FC236}">
                  <a16:creationId xmlns:a16="http://schemas.microsoft.com/office/drawing/2014/main" id="{79C8BC5B-43CF-4F4A-8E9C-C8AC91068B3F}"/>
                </a:ext>
              </a:extLst>
            </p:cNvPr>
            <p:cNvSpPr/>
            <p:nvPr/>
          </p:nvSpPr>
          <p:spPr>
            <a:xfrm>
              <a:off x="2843394" y="2808469"/>
              <a:ext cx="31750" cy="22860"/>
            </a:xfrm>
            <a:custGeom>
              <a:avLst/>
              <a:gdLst/>
              <a:ahLst/>
              <a:cxnLst/>
              <a:rect l="l" t="t" r="r" b="b"/>
              <a:pathLst>
                <a:path w="31750" h="22860">
                  <a:moveTo>
                    <a:pt x="14249" y="8024"/>
                  </a:moveTo>
                  <a:lnTo>
                    <a:pt x="9174" y="22299"/>
                  </a:lnTo>
                  <a:lnTo>
                    <a:pt x="31174" y="0"/>
                  </a:lnTo>
                  <a:lnTo>
                    <a:pt x="0" y="2949"/>
                  </a:lnTo>
                  <a:lnTo>
                    <a:pt x="14249" y="80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84" name="object 275">
              <a:extLst>
                <a:ext uri="{FF2B5EF4-FFF2-40B4-BE49-F238E27FC236}">
                  <a16:creationId xmlns:a16="http://schemas.microsoft.com/office/drawing/2014/main" id="{52633229-8A4C-4629-8FCD-8A41C5F352B2}"/>
                </a:ext>
              </a:extLst>
            </p:cNvPr>
            <p:cNvSpPr/>
            <p:nvPr/>
          </p:nvSpPr>
          <p:spPr>
            <a:xfrm>
              <a:off x="1892046" y="2820819"/>
              <a:ext cx="968375" cy="650875"/>
            </a:xfrm>
            <a:custGeom>
              <a:avLst/>
              <a:gdLst/>
              <a:ahLst/>
              <a:cxnLst/>
              <a:rect l="l" t="t" r="r" b="b"/>
              <a:pathLst>
                <a:path w="968375" h="650875">
                  <a:moveTo>
                    <a:pt x="0" y="650773"/>
                  </a:moveTo>
                  <a:lnTo>
                    <a:pt x="967998"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85" name="object 276">
              <a:extLst>
                <a:ext uri="{FF2B5EF4-FFF2-40B4-BE49-F238E27FC236}">
                  <a16:creationId xmlns:a16="http://schemas.microsoft.com/office/drawing/2014/main" id="{DC852F96-7181-424A-ADD0-B5542CC981C9}"/>
                </a:ext>
              </a:extLst>
            </p:cNvPr>
            <p:cNvSpPr/>
            <p:nvPr/>
          </p:nvSpPr>
          <p:spPr>
            <a:xfrm>
              <a:off x="2845194" y="2810369"/>
              <a:ext cx="30480" cy="25400"/>
            </a:xfrm>
            <a:custGeom>
              <a:avLst/>
              <a:gdLst/>
              <a:ahLst/>
              <a:cxnLst/>
              <a:rect l="l" t="t" r="r" b="b"/>
              <a:pathLst>
                <a:path w="30480" h="25400">
                  <a:moveTo>
                    <a:pt x="11949" y="25299"/>
                  </a:moveTo>
                  <a:lnTo>
                    <a:pt x="14849" y="10449"/>
                  </a:lnTo>
                  <a:lnTo>
                    <a:pt x="0" y="7524"/>
                  </a:lnTo>
                  <a:lnTo>
                    <a:pt x="30399" y="0"/>
                  </a:lnTo>
                  <a:lnTo>
                    <a:pt x="11949" y="25299"/>
                  </a:lnTo>
                  <a:close/>
                </a:path>
              </a:pathLst>
            </a:custGeom>
            <a:solidFill>
              <a:srgbClr val="727272"/>
            </a:solidFill>
          </p:spPr>
          <p:txBody>
            <a:bodyPr wrap="square" lIns="0" tIns="0" rIns="0" bIns="0" rtlCol="0"/>
            <a:lstStyle/>
            <a:p>
              <a:endParaRPr sz="1200">
                <a:solidFill>
                  <a:prstClr val="black"/>
                </a:solidFill>
              </a:endParaRPr>
            </a:p>
          </p:txBody>
        </p:sp>
        <p:sp>
          <p:nvSpPr>
            <p:cNvPr id="286" name="object 277">
              <a:extLst>
                <a:ext uri="{FF2B5EF4-FFF2-40B4-BE49-F238E27FC236}">
                  <a16:creationId xmlns:a16="http://schemas.microsoft.com/office/drawing/2014/main" id="{D841AF79-FE0C-45A8-AA06-066F1FD0965D}"/>
                </a:ext>
              </a:extLst>
            </p:cNvPr>
            <p:cNvSpPr/>
            <p:nvPr/>
          </p:nvSpPr>
          <p:spPr>
            <a:xfrm>
              <a:off x="2845194" y="2810369"/>
              <a:ext cx="30480" cy="25400"/>
            </a:xfrm>
            <a:custGeom>
              <a:avLst/>
              <a:gdLst/>
              <a:ahLst/>
              <a:cxnLst/>
              <a:rect l="l" t="t" r="r" b="b"/>
              <a:pathLst>
                <a:path w="30480" h="25400">
                  <a:moveTo>
                    <a:pt x="14849" y="10449"/>
                  </a:moveTo>
                  <a:lnTo>
                    <a:pt x="11949" y="25299"/>
                  </a:lnTo>
                  <a:lnTo>
                    <a:pt x="30399" y="0"/>
                  </a:lnTo>
                  <a:lnTo>
                    <a:pt x="0" y="7524"/>
                  </a:lnTo>
                  <a:lnTo>
                    <a:pt x="14849" y="10449"/>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87" name="object 278">
              <a:extLst>
                <a:ext uri="{FF2B5EF4-FFF2-40B4-BE49-F238E27FC236}">
                  <a16:creationId xmlns:a16="http://schemas.microsoft.com/office/drawing/2014/main" id="{8521483B-E71E-4F1F-8055-86830DCDFAC0}"/>
                </a:ext>
              </a:extLst>
            </p:cNvPr>
            <p:cNvSpPr/>
            <p:nvPr/>
          </p:nvSpPr>
          <p:spPr>
            <a:xfrm>
              <a:off x="2300345" y="2826494"/>
              <a:ext cx="565150" cy="619125"/>
            </a:xfrm>
            <a:custGeom>
              <a:avLst/>
              <a:gdLst/>
              <a:ahLst/>
              <a:cxnLst/>
              <a:rect l="l" t="t" r="r" b="b"/>
              <a:pathLst>
                <a:path w="565150" h="619125">
                  <a:moveTo>
                    <a:pt x="0" y="618798"/>
                  </a:moveTo>
                  <a:lnTo>
                    <a:pt x="564798"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88" name="object 279">
              <a:extLst>
                <a:ext uri="{FF2B5EF4-FFF2-40B4-BE49-F238E27FC236}">
                  <a16:creationId xmlns:a16="http://schemas.microsoft.com/office/drawing/2014/main" id="{735908D4-F4C5-4F6F-8DB7-ED9408A707C5}"/>
                </a:ext>
              </a:extLst>
            </p:cNvPr>
            <p:cNvSpPr/>
            <p:nvPr/>
          </p:nvSpPr>
          <p:spPr>
            <a:xfrm>
              <a:off x="2849994" y="2812669"/>
              <a:ext cx="27940" cy="29209"/>
            </a:xfrm>
            <a:custGeom>
              <a:avLst/>
              <a:gdLst/>
              <a:ahLst/>
              <a:cxnLst/>
              <a:rect l="l" t="t" r="r" b="b"/>
              <a:pathLst>
                <a:path w="27939" h="29210">
                  <a:moveTo>
                    <a:pt x="0" y="14524"/>
                  </a:moveTo>
                  <a:lnTo>
                    <a:pt x="27774" y="0"/>
                  </a:lnTo>
                  <a:lnTo>
                    <a:pt x="22073" y="13824"/>
                  </a:lnTo>
                  <a:lnTo>
                    <a:pt x="15149" y="13824"/>
                  </a:lnTo>
                  <a:lnTo>
                    <a:pt x="0" y="14524"/>
                  </a:lnTo>
                  <a:close/>
                </a:path>
                <a:path w="27939" h="29210">
                  <a:moveTo>
                    <a:pt x="15824" y="28974"/>
                  </a:moveTo>
                  <a:lnTo>
                    <a:pt x="15149" y="13824"/>
                  </a:lnTo>
                  <a:lnTo>
                    <a:pt x="22073" y="13824"/>
                  </a:lnTo>
                  <a:lnTo>
                    <a:pt x="15824" y="28974"/>
                  </a:lnTo>
                  <a:close/>
                </a:path>
              </a:pathLst>
            </a:custGeom>
            <a:solidFill>
              <a:srgbClr val="727272"/>
            </a:solidFill>
          </p:spPr>
          <p:txBody>
            <a:bodyPr wrap="square" lIns="0" tIns="0" rIns="0" bIns="0" rtlCol="0"/>
            <a:lstStyle/>
            <a:p>
              <a:endParaRPr sz="1200">
                <a:solidFill>
                  <a:prstClr val="black"/>
                </a:solidFill>
              </a:endParaRPr>
            </a:p>
          </p:txBody>
        </p:sp>
        <p:sp>
          <p:nvSpPr>
            <p:cNvPr id="289" name="object 280">
              <a:extLst>
                <a:ext uri="{FF2B5EF4-FFF2-40B4-BE49-F238E27FC236}">
                  <a16:creationId xmlns:a16="http://schemas.microsoft.com/office/drawing/2014/main" id="{97634A4C-1F54-40BF-B023-8A615F5B40DC}"/>
                </a:ext>
              </a:extLst>
            </p:cNvPr>
            <p:cNvSpPr/>
            <p:nvPr/>
          </p:nvSpPr>
          <p:spPr>
            <a:xfrm>
              <a:off x="2849994" y="2812669"/>
              <a:ext cx="27940" cy="29209"/>
            </a:xfrm>
            <a:custGeom>
              <a:avLst/>
              <a:gdLst/>
              <a:ahLst/>
              <a:cxnLst/>
              <a:rect l="l" t="t" r="r" b="b"/>
              <a:pathLst>
                <a:path w="27939" h="29210">
                  <a:moveTo>
                    <a:pt x="15149" y="13824"/>
                  </a:moveTo>
                  <a:lnTo>
                    <a:pt x="15824" y="28974"/>
                  </a:lnTo>
                  <a:lnTo>
                    <a:pt x="27774" y="0"/>
                  </a:lnTo>
                  <a:lnTo>
                    <a:pt x="0" y="14524"/>
                  </a:lnTo>
                  <a:lnTo>
                    <a:pt x="15149" y="138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90" name="object 281">
              <a:extLst>
                <a:ext uri="{FF2B5EF4-FFF2-40B4-BE49-F238E27FC236}">
                  <a16:creationId xmlns:a16="http://schemas.microsoft.com/office/drawing/2014/main" id="{43D2D3B7-457E-4282-9B6E-56614075554A}"/>
                </a:ext>
              </a:extLst>
            </p:cNvPr>
            <p:cNvSpPr/>
            <p:nvPr/>
          </p:nvSpPr>
          <p:spPr>
            <a:xfrm>
              <a:off x="2708644" y="2833869"/>
              <a:ext cx="170180" cy="611505"/>
            </a:xfrm>
            <a:custGeom>
              <a:avLst/>
              <a:gdLst/>
              <a:ahLst/>
              <a:cxnLst/>
              <a:rect l="l" t="t" r="r" b="b"/>
              <a:pathLst>
                <a:path w="170180" h="611504">
                  <a:moveTo>
                    <a:pt x="0" y="611148"/>
                  </a:moveTo>
                  <a:lnTo>
                    <a:pt x="169774"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91" name="object 282">
              <a:extLst>
                <a:ext uri="{FF2B5EF4-FFF2-40B4-BE49-F238E27FC236}">
                  <a16:creationId xmlns:a16="http://schemas.microsoft.com/office/drawing/2014/main" id="{D9F358FB-F38A-4665-B885-22BEEE160D74}"/>
                </a:ext>
              </a:extLst>
            </p:cNvPr>
            <p:cNvSpPr/>
            <p:nvPr/>
          </p:nvSpPr>
          <p:spPr>
            <a:xfrm>
              <a:off x="2865219" y="2815844"/>
              <a:ext cx="20955" cy="31750"/>
            </a:xfrm>
            <a:custGeom>
              <a:avLst/>
              <a:gdLst/>
              <a:ahLst/>
              <a:cxnLst/>
              <a:rect l="l" t="t" r="r" b="b"/>
              <a:pathLst>
                <a:path w="20955" h="31750">
                  <a:moveTo>
                    <a:pt x="0" y="25474"/>
                  </a:moveTo>
                  <a:lnTo>
                    <a:pt x="18199" y="0"/>
                  </a:lnTo>
                  <a:lnTo>
                    <a:pt x="19614" y="18024"/>
                  </a:lnTo>
                  <a:lnTo>
                    <a:pt x="13199" y="18024"/>
                  </a:lnTo>
                  <a:lnTo>
                    <a:pt x="0" y="25474"/>
                  </a:lnTo>
                  <a:close/>
                </a:path>
                <a:path w="20955" h="31750">
                  <a:moveTo>
                    <a:pt x="20649" y="31224"/>
                  </a:moveTo>
                  <a:lnTo>
                    <a:pt x="13199" y="18024"/>
                  </a:lnTo>
                  <a:lnTo>
                    <a:pt x="19614" y="18024"/>
                  </a:lnTo>
                  <a:lnTo>
                    <a:pt x="20649" y="31224"/>
                  </a:lnTo>
                  <a:close/>
                </a:path>
              </a:pathLst>
            </a:custGeom>
            <a:solidFill>
              <a:srgbClr val="727272"/>
            </a:solidFill>
          </p:spPr>
          <p:txBody>
            <a:bodyPr wrap="square" lIns="0" tIns="0" rIns="0" bIns="0" rtlCol="0"/>
            <a:lstStyle/>
            <a:p>
              <a:endParaRPr sz="1200">
                <a:solidFill>
                  <a:prstClr val="black"/>
                </a:solidFill>
              </a:endParaRPr>
            </a:p>
          </p:txBody>
        </p:sp>
        <p:sp>
          <p:nvSpPr>
            <p:cNvPr id="292" name="object 283">
              <a:extLst>
                <a:ext uri="{FF2B5EF4-FFF2-40B4-BE49-F238E27FC236}">
                  <a16:creationId xmlns:a16="http://schemas.microsoft.com/office/drawing/2014/main" id="{209FFFD0-CDE6-4E91-AC6F-D6F5DAD87D56}"/>
                </a:ext>
              </a:extLst>
            </p:cNvPr>
            <p:cNvSpPr/>
            <p:nvPr/>
          </p:nvSpPr>
          <p:spPr>
            <a:xfrm>
              <a:off x="2865219" y="2815844"/>
              <a:ext cx="20955" cy="31750"/>
            </a:xfrm>
            <a:custGeom>
              <a:avLst/>
              <a:gdLst/>
              <a:ahLst/>
              <a:cxnLst/>
              <a:rect l="l" t="t" r="r" b="b"/>
              <a:pathLst>
                <a:path w="20955" h="31750">
                  <a:moveTo>
                    <a:pt x="13199" y="18024"/>
                  </a:moveTo>
                  <a:lnTo>
                    <a:pt x="20649" y="31224"/>
                  </a:lnTo>
                  <a:lnTo>
                    <a:pt x="18199" y="0"/>
                  </a:lnTo>
                  <a:lnTo>
                    <a:pt x="0" y="25474"/>
                  </a:lnTo>
                  <a:lnTo>
                    <a:pt x="13199" y="180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93" name="object 284">
              <a:extLst>
                <a:ext uri="{FF2B5EF4-FFF2-40B4-BE49-F238E27FC236}">
                  <a16:creationId xmlns:a16="http://schemas.microsoft.com/office/drawing/2014/main" id="{E4ADC8C0-C84F-422B-BE0C-D4AB60E74824}"/>
                </a:ext>
              </a:extLst>
            </p:cNvPr>
            <p:cNvSpPr/>
            <p:nvPr/>
          </p:nvSpPr>
          <p:spPr>
            <a:xfrm>
              <a:off x="2898144" y="2833144"/>
              <a:ext cx="219075" cy="612140"/>
            </a:xfrm>
            <a:custGeom>
              <a:avLst/>
              <a:gdLst/>
              <a:ahLst/>
              <a:cxnLst/>
              <a:rect l="l" t="t" r="r" b="b"/>
              <a:pathLst>
                <a:path w="219075" h="612139">
                  <a:moveTo>
                    <a:pt x="218799" y="611873"/>
                  </a:moveTo>
                  <a:lnTo>
                    <a:pt x="0"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94" name="object 285">
              <a:extLst>
                <a:ext uri="{FF2B5EF4-FFF2-40B4-BE49-F238E27FC236}">
                  <a16:creationId xmlns:a16="http://schemas.microsoft.com/office/drawing/2014/main" id="{9ACC331A-C311-4E55-8967-427C363E24CA}"/>
                </a:ext>
              </a:extLst>
            </p:cNvPr>
            <p:cNvSpPr/>
            <p:nvPr/>
          </p:nvSpPr>
          <p:spPr>
            <a:xfrm>
              <a:off x="2891669" y="2815519"/>
              <a:ext cx="20320" cy="31750"/>
            </a:xfrm>
            <a:custGeom>
              <a:avLst/>
              <a:gdLst/>
              <a:ahLst/>
              <a:cxnLst/>
              <a:rect l="l" t="t" r="r" b="b"/>
              <a:pathLst>
                <a:path w="20319" h="31750">
                  <a:moveTo>
                    <a:pt x="0" y="31324"/>
                  </a:moveTo>
                  <a:lnTo>
                    <a:pt x="174" y="0"/>
                  </a:lnTo>
                  <a:lnTo>
                    <a:pt x="14768" y="17624"/>
                  </a:lnTo>
                  <a:lnTo>
                    <a:pt x="6474" y="17624"/>
                  </a:lnTo>
                  <a:lnTo>
                    <a:pt x="0" y="31324"/>
                  </a:lnTo>
                  <a:close/>
                </a:path>
                <a:path w="20319" h="31750">
                  <a:moveTo>
                    <a:pt x="20149" y="24124"/>
                  </a:moveTo>
                  <a:lnTo>
                    <a:pt x="6474" y="17624"/>
                  </a:lnTo>
                  <a:lnTo>
                    <a:pt x="14768" y="17624"/>
                  </a:lnTo>
                  <a:lnTo>
                    <a:pt x="20149" y="24124"/>
                  </a:lnTo>
                  <a:close/>
                </a:path>
              </a:pathLst>
            </a:custGeom>
            <a:solidFill>
              <a:srgbClr val="727272"/>
            </a:solidFill>
          </p:spPr>
          <p:txBody>
            <a:bodyPr wrap="square" lIns="0" tIns="0" rIns="0" bIns="0" rtlCol="0"/>
            <a:lstStyle/>
            <a:p>
              <a:endParaRPr sz="1200">
                <a:solidFill>
                  <a:prstClr val="black"/>
                </a:solidFill>
              </a:endParaRPr>
            </a:p>
          </p:txBody>
        </p:sp>
        <p:sp>
          <p:nvSpPr>
            <p:cNvPr id="295" name="object 286">
              <a:extLst>
                <a:ext uri="{FF2B5EF4-FFF2-40B4-BE49-F238E27FC236}">
                  <a16:creationId xmlns:a16="http://schemas.microsoft.com/office/drawing/2014/main" id="{90B8AD80-F73E-4C11-8EBA-88FCD66E99FB}"/>
                </a:ext>
              </a:extLst>
            </p:cNvPr>
            <p:cNvSpPr/>
            <p:nvPr/>
          </p:nvSpPr>
          <p:spPr>
            <a:xfrm>
              <a:off x="2891669" y="2815519"/>
              <a:ext cx="20320" cy="31750"/>
            </a:xfrm>
            <a:custGeom>
              <a:avLst/>
              <a:gdLst/>
              <a:ahLst/>
              <a:cxnLst/>
              <a:rect l="l" t="t" r="r" b="b"/>
              <a:pathLst>
                <a:path w="20319" h="31750">
                  <a:moveTo>
                    <a:pt x="6474" y="17624"/>
                  </a:moveTo>
                  <a:lnTo>
                    <a:pt x="20149" y="24124"/>
                  </a:lnTo>
                  <a:lnTo>
                    <a:pt x="174" y="0"/>
                  </a:lnTo>
                  <a:lnTo>
                    <a:pt x="0" y="31324"/>
                  </a:lnTo>
                  <a:lnTo>
                    <a:pt x="6474" y="176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96" name="object 287">
              <a:extLst>
                <a:ext uri="{FF2B5EF4-FFF2-40B4-BE49-F238E27FC236}">
                  <a16:creationId xmlns:a16="http://schemas.microsoft.com/office/drawing/2014/main" id="{66CFC285-8C0B-4E76-9B9B-871EDEF14794}"/>
                </a:ext>
              </a:extLst>
            </p:cNvPr>
            <p:cNvSpPr/>
            <p:nvPr/>
          </p:nvSpPr>
          <p:spPr>
            <a:xfrm>
              <a:off x="2913569" y="2821569"/>
              <a:ext cx="612140" cy="444500"/>
            </a:xfrm>
            <a:custGeom>
              <a:avLst/>
              <a:gdLst/>
              <a:ahLst/>
              <a:cxnLst/>
              <a:rect l="l" t="t" r="r" b="b"/>
              <a:pathLst>
                <a:path w="612139" h="444500">
                  <a:moveTo>
                    <a:pt x="611673" y="444024"/>
                  </a:moveTo>
                  <a:lnTo>
                    <a:pt x="0"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297" name="object 288">
              <a:extLst>
                <a:ext uri="{FF2B5EF4-FFF2-40B4-BE49-F238E27FC236}">
                  <a16:creationId xmlns:a16="http://schemas.microsoft.com/office/drawing/2014/main" id="{B00F07F4-F98B-4604-8FD4-DC961D33AB2E}"/>
                </a:ext>
              </a:extLst>
            </p:cNvPr>
            <p:cNvSpPr/>
            <p:nvPr/>
          </p:nvSpPr>
          <p:spPr>
            <a:xfrm>
              <a:off x="2898419" y="2810569"/>
              <a:ext cx="30480" cy="26034"/>
            </a:xfrm>
            <a:custGeom>
              <a:avLst/>
              <a:gdLst/>
              <a:ahLst/>
              <a:cxnLst/>
              <a:rect l="l" t="t" r="r" b="b"/>
              <a:pathLst>
                <a:path w="30480" h="26035">
                  <a:moveTo>
                    <a:pt x="17524" y="25949"/>
                  </a:moveTo>
                  <a:lnTo>
                    <a:pt x="0" y="0"/>
                  </a:lnTo>
                  <a:lnTo>
                    <a:pt x="30099" y="8624"/>
                  </a:lnTo>
                  <a:lnTo>
                    <a:pt x="15149" y="10999"/>
                  </a:lnTo>
                  <a:lnTo>
                    <a:pt x="17524" y="25949"/>
                  </a:lnTo>
                  <a:close/>
                </a:path>
              </a:pathLst>
            </a:custGeom>
            <a:solidFill>
              <a:srgbClr val="727272"/>
            </a:solidFill>
          </p:spPr>
          <p:txBody>
            <a:bodyPr wrap="square" lIns="0" tIns="0" rIns="0" bIns="0" rtlCol="0"/>
            <a:lstStyle/>
            <a:p>
              <a:endParaRPr sz="1200">
                <a:solidFill>
                  <a:prstClr val="black"/>
                </a:solidFill>
              </a:endParaRPr>
            </a:p>
          </p:txBody>
        </p:sp>
        <p:sp>
          <p:nvSpPr>
            <p:cNvPr id="298" name="object 289">
              <a:extLst>
                <a:ext uri="{FF2B5EF4-FFF2-40B4-BE49-F238E27FC236}">
                  <a16:creationId xmlns:a16="http://schemas.microsoft.com/office/drawing/2014/main" id="{18ED9837-3E7A-465A-A774-769BF6F84BA7}"/>
                </a:ext>
              </a:extLst>
            </p:cNvPr>
            <p:cNvSpPr/>
            <p:nvPr/>
          </p:nvSpPr>
          <p:spPr>
            <a:xfrm>
              <a:off x="2898419" y="2810569"/>
              <a:ext cx="30480" cy="26034"/>
            </a:xfrm>
            <a:custGeom>
              <a:avLst/>
              <a:gdLst/>
              <a:ahLst/>
              <a:cxnLst/>
              <a:rect l="l" t="t" r="r" b="b"/>
              <a:pathLst>
                <a:path w="30480" h="26035">
                  <a:moveTo>
                    <a:pt x="15149" y="10999"/>
                  </a:moveTo>
                  <a:lnTo>
                    <a:pt x="30099" y="8624"/>
                  </a:lnTo>
                  <a:lnTo>
                    <a:pt x="0" y="0"/>
                  </a:lnTo>
                  <a:lnTo>
                    <a:pt x="17524" y="25949"/>
                  </a:lnTo>
                  <a:lnTo>
                    <a:pt x="15149" y="10999"/>
                  </a:lnTo>
                  <a:close/>
                </a:path>
              </a:pathLst>
            </a:custGeom>
            <a:ln w="9524">
              <a:solidFill>
                <a:srgbClr val="727272"/>
              </a:solidFill>
            </a:ln>
          </p:spPr>
          <p:txBody>
            <a:bodyPr wrap="square" lIns="0" tIns="0" rIns="0" bIns="0" rtlCol="0"/>
            <a:lstStyle/>
            <a:p>
              <a:endParaRPr sz="1200">
                <a:solidFill>
                  <a:prstClr val="black"/>
                </a:solidFill>
              </a:endParaRPr>
            </a:p>
          </p:txBody>
        </p:sp>
        <p:sp>
          <p:nvSpPr>
            <p:cNvPr id="299" name="object 290">
              <a:extLst>
                <a:ext uri="{FF2B5EF4-FFF2-40B4-BE49-F238E27FC236}">
                  <a16:creationId xmlns:a16="http://schemas.microsoft.com/office/drawing/2014/main" id="{D3C41BD3-8B44-4B09-BDA3-C8ABBDE004BA}"/>
                </a:ext>
              </a:extLst>
            </p:cNvPr>
            <p:cNvSpPr/>
            <p:nvPr/>
          </p:nvSpPr>
          <p:spPr>
            <a:xfrm>
              <a:off x="2918944" y="2809994"/>
              <a:ext cx="1014730" cy="233679"/>
            </a:xfrm>
            <a:custGeom>
              <a:avLst/>
              <a:gdLst/>
              <a:ahLst/>
              <a:cxnLst/>
              <a:rect l="l" t="t" r="r" b="b"/>
              <a:pathLst>
                <a:path w="1014729" h="233680">
                  <a:moveTo>
                    <a:pt x="1014597" y="233574"/>
                  </a:moveTo>
                  <a:lnTo>
                    <a:pt x="0"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300" name="object 291">
              <a:extLst>
                <a:ext uri="{FF2B5EF4-FFF2-40B4-BE49-F238E27FC236}">
                  <a16:creationId xmlns:a16="http://schemas.microsoft.com/office/drawing/2014/main" id="{1640D6DC-7566-419B-B35B-E6B5442C67CA}"/>
                </a:ext>
              </a:extLst>
            </p:cNvPr>
            <p:cNvSpPr/>
            <p:nvPr/>
          </p:nvSpPr>
          <p:spPr>
            <a:xfrm>
              <a:off x="2900719" y="2801969"/>
              <a:ext cx="31115" cy="20955"/>
            </a:xfrm>
            <a:custGeom>
              <a:avLst/>
              <a:gdLst/>
              <a:ahLst/>
              <a:cxnLst/>
              <a:rect l="l" t="t" r="r" b="b"/>
              <a:pathLst>
                <a:path w="31114" h="20955">
                  <a:moveTo>
                    <a:pt x="26274" y="20874"/>
                  </a:moveTo>
                  <a:lnTo>
                    <a:pt x="0" y="3824"/>
                  </a:lnTo>
                  <a:lnTo>
                    <a:pt x="31074" y="0"/>
                  </a:lnTo>
                  <a:lnTo>
                    <a:pt x="18224" y="8024"/>
                  </a:lnTo>
                  <a:lnTo>
                    <a:pt x="26274" y="20874"/>
                  </a:lnTo>
                  <a:close/>
                </a:path>
              </a:pathLst>
            </a:custGeom>
            <a:solidFill>
              <a:srgbClr val="727272"/>
            </a:solidFill>
          </p:spPr>
          <p:txBody>
            <a:bodyPr wrap="square" lIns="0" tIns="0" rIns="0" bIns="0" rtlCol="0"/>
            <a:lstStyle/>
            <a:p>
              <a:endParaRPr sz="1200">
                <a:solidFill>
                  <a:prstClr val="black"/>
                </a:solidFill>
              </a:endParaRPr>
            </a:p>
          </p:txBody>
        </p:sp>
        <p:sp>
          <p:nvSpPr>
            <p:cNvPr id="301" name="object 292">
              <a:extLst>
                <a:ext uri="{FF2B5EF4-FFF2-40B4-BE49-F238E27FC236}">
                  <a16:creationId xmlns:a16="http://schemas.microsoft.com/office/drawing/2014/main" id="{7DC2DC6F-D463-4065-A222-669632939F7E}"/>
                </a:ext>
              </a:extLst>
            </p:cNvPr>
            <p:cNvSpPr/>
            <p:nvPr/>
          </p:nvSpPr>
          <p:spPr>
            <a:xfrm>
              <a:off x="2900719" y="2801969"/>
              <a:ext cx="31115" cy="20955"/>
            </a:xfrm>
            <a:custGeom>
              <a:avLst/>
              <a:gdLst/>
              <a:ahLst/>
              <a:cxnLst/>
              <a:rect l="l" t="t" r="r" b="b"/>
              <a:pathLst>
                <a:path w="31114" h="20955">
                  <a:moveTo>
                    <a:pt x="18224" y="8024"/>
                  </a:moveTo>
                  <a:lnTo>
                    <a:pt x="31074" y="0"/>
                  </a:lnTo>
                  <a:lnTo>
                    <a:pt x="0" y="3824"/>
                  </a:lnTo>
                  <a:lnTo>
                    <a:pt x="26274" y="20874"/>
                  </a:lnTo>
                  <a:lnTo>
                    <a:pt x="18224" y="80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02" name="object 293">
              <a:extLst>
                <a:ext uri="{FF2B5EF4-FFF2-40B4-BE49-F238E27FC236}">
                  <a16:creationId xmlns:a16="http://schemas.microsoft.com/office/drawing/2014/main" id="{D263516D-097F-4BF5-B884-B7ACBEABC504}"/>
                </a:ext>
              </a:extLst>
            </p:cNvPr>
            <p:cNvSpPr/>
            <p:nvPr/>
          </p:nvSpPr>
          <p:spPr>
            <a:xfrm>
              <a:off x="2916819" y="2816169"/>
              <a:ext cx="1425575" cy="652780"/>
            </a:xfrm>
            <a:custGeom>
              <a:avLst/>
              <a:gdLst/>
              <a:ahLst/>
              <a:cxnLst/>
              <a:rect l="l" t="t" r="r" b="b"/>
              <a:pathLst>
                <a:path w="1425575" h="652779">
                  <a:moveTo>
                    <a:pt x="1425022" y="652698"/>
                  </a:moveTo>
                  <a:lnTo>
                    <a:pt x="0"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303" name="object 294">
              <a:extLst>
                <a:ext uri="{FF2B5EF4-FFF2-40B4-BE49-F238E27FC236}">
                  <a16:creationId xmlns:a16="http://schemas.microsoft.com/office/drawing/2014/main" id="{02E0BC56-5D3F-4F5C-A77C-48E2A4C3FAFC}"/>
                </a:ext>
              </a:extLst>
            </p:cNvPr>
            <p:cNvSpPr/>
            <p:nvPr/>
          </p:nvSpPr>
          <p:spPr>
            <a:xfrm>
              <a:off x="2899794" y="2808369"/>
              <a:ext cx="31750" cy="22225"/>
            </a:xfrm>
            <a:custGeom>
              <a:avLst/>
              <a:gdLst/>
              <a:ahLst/>
              <a:cxnLst/>
              <a:rect l="l" t="t" r="r" b="b"/>
              <a:pathLst>
                <a:path w="31750" h="22225">
                  <a:moveTo>
                    <a:pt x="22299" y="21999"/>
                  </a:moveTo>
                  <a:lnTo>
                    <a:pt x="0" y="0"/>
                  </a:lnTo>
                  <a:lnTo>
                    <a:pt x="31224" y="2524"/>
                  </a:lnTo>
                  <a:lnTo>
                    <a:pt x="17024" y="7799"/>
                  </a:lnTo>
                  <a:lnTo>
                    <a:pt x="22299" y="21999"/>
                  </a:lnTo>
                  <a:close/>
                </a:path>
              </a:pathLst>
            </a:custGeom>
            <a:solidFill>
              <a:srgbClr val="727272"/>
            </a:solidFill>
          </p:spPr>
          <p:txBody>
            <a:bodyPr wrap="square" lIns="0" tIns="0" rIns="0" bIns="0" rtlCol="0"/>
            <a:lstStyle/>
            <a:p>
              <a:endParaRPr sz="1200">
                <a:solidFill>
                  <a:prstClr val="black"/>
                </a:solidFill>
              </a:endParaRPr>
            </a:p>
          </p:txBody>
        </p:sp>
        <p:sp>
          <p:nvSpPr>
            <p:cNvPr id="304" name="object 295">
              <a:extLst>
                <a:ext uri="{FF2B5EF4-FFF2-40B4-BE49-F238E27FC236}">
                  <a16:creationId xmlns:a16="http://schemas.microsoft.com/office/drawing/2014/main" id="{B54BBD7F-01E8-4F82-A8E1-0448440D0182}"/>
                </a:ext>
              </a:extLst>
            </p:cNvPr>
            <p:cNvSpPr/>
            <p:nvPr/>
          </p:nvSpPr>
          <p:spPr>
            <a:xfrm>
              <a:off x="2899794" y="2808369"/>
              <a:ext cx="31750" cy="22225"/>
            </a:xfrm>
            <a:custGeom>
              <a:avLst/>
              <a:gdLst/>
              <a:ahLst/>
              <a:cxnLst/>
              <a:rect l="l" t="t" r="r" b="b"/>
              <a:pathLst>
                <a:path w="31750" h="22225">
                  <a:moveTo>
                    <a:pt x="17024" y="7799"/>
                  </a:moveTo>
                  <a:lnTo>
                    <a:pt x="31224" y="2524"/>
                  </a:lnTo>
                  <a:lnTo>
                    <a:pt x="0" y="0"/>
                  </a:lnTo>
                  <a:lnTo>
                    <a:pt x="22299" y="21999"/>
                  </a:lnTo>
                  <a:lnTo>
                    <a:pt x="17024" y="7799"/>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05" name="object 296">
              <a:extLst>
                <a:ext uri="{FF2B5EF4-FFF2-40B4-BE49-F238E27FC236}">
                  <a16:creationId xmlns:a16="http://schemas.microsoft.com/office/drawing/2014/main" id="{C1E4317A-F577-44C6-80B1-3C86B458B678}"/>
                </a:ext>
              </a:extLst>
            </p:cNvPr>
            <p:cNvSpPr/>
            <p:nvPr/>
          </p:nvSpPr>
          <p:spPr>
            <a:xfrm>
              <a:off x="2917869" y="2813444"/>
              <a:ext cx="1832610" cy="658495"/>
            </a:xfrm>
            <a:custGeom>
              <a:avLst/>
              <a:gdLst/>
              <a:ahLst/>
              <a:cxnLst/>
              <a:rect l="l" t="t" r="r" b="b"/>
              <a:pathLst>
                <a:path w="1832610" h="658495">
                  <a:moveTo>
                    <a:pt x="1832271" y="658273"/>
                  </a:moveTo>
                  <a:lnTo>
                    <a:pt x="0" y="0"/>
                  </a:lnTo>
                </a:path>
              </a:pathLst>
            </a:custGeom>
            <a:ln w="9524">
              <a:solidFill>
                <a:srgbClr val="727272"/>
              </a:solidFill>
              <a:prstDash val="lgDash"/>
            </a:ln>
          </p:spPr>
          <p:txBody>
            <a:bodyPr wrap="square" lIns="0" tIns="0" rIns="0" bIns="0" rtlCol="0"/>
            <a:lstStyle/>
            <a:p>
              <a:endParaRPr sz="1200">
                <a:solidFill>
                  <a:prstClr val="black"/>
                </a:solidFill>
              </a:endParaRPr>
            </a:p>
          </p:txBody>
        </p:sp>
        <p:sp>
          <p:nvSpPr>
            <p:cNvPr id="306" name="object 297">
              <a:extLst>
                <a:ext uri="{FF2B5EF4-FFF2-40B4-BE49-F238E27FC236}">
                  <a16:creationId xmlns:a16="http://schemas.microsoft.com/office/drawing/2014/main" id="{A4E216C1-5E4C-4697-B69F-98E55BADFF84}"/>
                </a:ext>
              </a:extLst>
            </p:cNvPr>
            <p:cNvSpPr/>
            <p:nvPr/>
          </p:nvSpPr>
          <p:spPr>
            <a:xfrm>
              <a:off x="2900244" y="2806994"/>
              <a:ext cx="31750" cy="20320"/>
            </a:xfrm>
            <a:custGeom>
              <a:avLst/>
              <a:gdLst/>
              <a:ahLst/>
              <a:cxnLst/>
              <a:rect l="l" t="t" r="r" b="b"/>
              <a:pathLst>
                <a:path w="31750" h="20319">
                  <a:moveTo>
                    <a:pt x="24074" y="20174"/>
                  </a:moveTo>
                  <a:lnTo>
                    <a:pt x="0" y="124"/>
                  </a:lnTo>
                  <a:lnTo>
                    <a:pt x="31324" y="0"/>
                  </a:lnTo>
                  <a:lnTo>
                    <a:pt x="17624" y="6449"/>
                  </a:lnTo>
                  <a:lnTo>
                    <a:pt x="24074" y="20174"/>
                  </a:lnTo>
                  <a:close/>
                </a:path>
              </a:pathLst>
            </a:custGeom>
            <a:solidFill>
              <a:srgbClr val="727272"/>
            </a:solidFill>
          </p:spPr>
          <p:txBody>
            <a:bodyPr wrap="square" lIns="0" tIns="0" rIns="0" bIns="0" rtlCol="0"/>
            <a:lstStyle/>
            <a:p>
              <a:endParaRPr sz="1200">
                <a:solidFill>
                  <a:prstClr val="black"/>
                </a:solidFill>
              </a:endParaRPr>
            </a:p>
          </p:txBody>
        </p:sp>
        <p:sp>
          <p:nvSpPr>
            <p:cNvPr id="307" name="object 298">
              <a:extLst>
                <a:ext uri="{FF2B5EF4-FFF2-40B4-BE49-F238E27FC236}">
                  <a16:creationId xmlns:a16="http://schemas.microsoft.com/office/drawing/2014/main" id="{C4F6668C-97D7-4DC9-B733-7F28169EDED7}"/>
                </a:ext>
              </a:extLst>
            </p:cNvPr>
            <p:cNvSpPr/>
            <p:nvPr/>
          </p:nvSpPr>
          <p:spPr>
            <a:xfrm>
              <a:off x="2900244" y="2806994"/>
              <a:ext cx="31750" cy="20320"/>
            </a:xfrm>
            <a:custGeom>
              <a:avLst/>
              <a:gdLst/>
              <a:ahLst/>
              <a:cxnLst/>
              <a:rect l="l" t="t" r="r" b="b"/>
              <a:pathLst>
                <a:path w="31750" h="20319">
                  <a:moveTo>
                    <a:pt x="17624" y="6449"/>
                  </a:moveTo>
                  <a:lnTo>
                    <a:pt x="31324" y="0"/>
                  </a:lnTo>
                  <a:lnTo>
                    <a:pt x="0" y="124"/>
                  </a:lnTo>
                  <a:lnTo>
                    <a:pt x="24074" y="20174"/>
                  </a:lnTo>
                  <a:lnTo>
                    <a:pt x="17624" y="6449"/>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08" name="object 299">
              <a:extLst>
                <a:ext uri="{FF2B5EF4-FFF2-40B4-BE49-F238E27FC236}">
                  <a16:creationId xmlns:a16="http://schemas.microsoft.com/office/drawing/2014/main" id="{3EC585B6-3D23-4ECA-BED7-056A1B78EDBF}"/>
                </a:ext>
              </a:extLst>
            </p:cNvPr>
            <p:cNvSpPr/>
            <p:nvPr/>
          </p:nvSpPr>
          <p:spPr>
            <a:xfrm>
              <a:off x="2800044" y="2424837"/>
              <a:ext cx="174625" cy="377825"/>
            </a:xfrm>
            <a:custGeom>
              <a:avLst/>
              <a:gdLst/>
              <a:ahLst/>
              <a:cxnLst/>
              <a:rect l="l" t="t" r="r" b="b"/>
              <a:pathLst>
                <a:path w="174625" h="377825">
                  <a:moveTo>
                    <a:pt x="0" y="0"/>
                  </a:moveTo>
                  <a:lnTo>
                    <a:pt x="173999" y="0"/>
                  </a:lnTo>
                  <a:lnTo>
                    <a:pt x="173999" y="377706"/>
                  </a:lnTo>
                  <a:lnTo>
                    <a:pt x="0" y="377706"/>
                  </a:lnTo>
                  <a:lnTo>
                    <a:pt x="0" y="0"/>
                  </a:lnTo>
                  <a:close/>
                </a:path>
              </a:pathLst>
            </a:custGeom>
            <a:solidFill>
              <a:srgbClr val="DB4436">
                <a:alpha val="67689"/>
              </a:srgbClr>
            </a:solidFill>
          </p:spPr>
          <p:txBody>
            <a:bodyPr wrap="square" lIns="0" tIns="0" rIns="0" bIns="0" rtlCol="0"/>
            <a:lstStyle/>
            <a:p>
              <a:endParaRPr sz="1200">
                <a:solidFill>
                  <a:prstClr val="black"/>
                </a:solidFill>
              </a:endParaRPr>
            </a:p>
          </p:txBody>
        </p:sp>
        <p:sp>
          <p:nvSpPr>
            <p:cNvPr id="309" name="object 300">
              <a:extLst>
                <a:ext uri="{FF2B5EF4-FFF2-40B4-BE49-F238E27FC236}">
                  <a16:creationId xmlns:a16="http://schemas.microsoft.com/office/drawing/2014/main" id="{26B2B0F3-245B-4115-BBDC-E4FADB7274F1}"/>
                </a:ext>
              </a:extLst>
            </p:cNvPr>
            <p:cNvSpPr/>
            <p:nvPr/>
          </p:nvSpPr>
          <p:spPr>
            <a:xfrm>
              <a:off x="2800044" y="2424837"/>
              <a:ext cx="174625" cy="377825"/>
            </a:xfrm>
            <a:custGeom>
              <a:avLst/>
              <a:gdLst/>
              <a:ahLst/>
              <a:cxnLst/>
              <a:rect l="l" t="t" r="r" b="b"/>
              <a:pathLst>
                <a:path w="174625" h="377825">
                  <a:moveTo>
                    <a:pt x="0" y="0"/>
                  </a:moveTo>
                  <a:lnTo>
                    <a:pt x="173999" y="0"/>
                  </a:lnTo>
                  <a:lnTo>
                    <a:pt x="173999" y="377706"/>
                  </a:lnTo>
                  <a:lnTo>
                    <a:pt x="0" y="377706"/>
                  </a:lnTo>
                  <a:lnTo>
                    <a:pt x="0" y="0"/>
                  </a:lnTo>
                  <a:close/>
                </a:path>
              </a:pathLst>
            </a:custGeom>
            <a:ln w="28574">
              <a:solidFill>
                <a:srgbClr val="4285F4"/>
              </a:solidFill>
            </a:ln>
          </p:spPr>
          <p:txBody>
            <a:bodyPr wrap="square" lIns="0" tIns="0" rIns="0" bIns="0" rtlCol="0"/>
            <a:lstStyle/>
            <a:p>
              <a:endParaRPr sz="1200">
                <a:solidFill>
                  <a:prstClr val="black"/>
                </a:solidFill>
              </a:endParaRPr>
            </a:p>
          </p:txBody>
        </p:sp>
        <p:sp>
          <p:nvSpPr>
            <p:cNvPr id="310" name="object 301">
              <a:extLst>
                <a:ext uri="{FF2B5EF4-FFF2-40B4-BE49-F238E27FC236}">
                  <a16:creationId xmlns:a16="http://schemas.microsoft.com/office/drawing/2014/main" id="{B917DC07-7C9B-4CA9-895C-6D8014470CA6}"/>
                </a:ext>
              </a:extLst>
            </p:cNvPr>
            <p:cNvSpPr/>
            <p:nvPr/>
          </p:nvSpPr>
          <p:spPr>
            <a:xfrm>
              <a:off x="1075447" y="357301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11" name="object 302">
              <a:extLst>
                <a:ext uri="{FF2B5EF4-FFF2-40B4-BE49-F238E27FC236}">
                  <a16:creationId xmlns:a16="http://schemas.microsoft.com/office/drawing/2014/main" id="{957796D6-2A95-4EA8-861A-748D2AE83834}"/>
                </a:ext>
              </a:extLst>
            </p:cNvPr>
            <p:cNvSpPr/>
            <p:nvPr/>
          </p:nvSpPr>
          <p:spPr>
            <a:xfrm>
              <a:off x="1059715" y="3529793"/>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312" name="object 303">
              <a:extLst>
                <a:ext uri="{FF2B5EF4-FFF2-40B4-BE49-F238E27FC236}">
                  <a16:creationId xmlns:a16="http://schemas.microsoft.com/office/drawing/2014/main" id="{4908344D-71FB-414F-8909-99E09EE2E88C}"/>
                </a:ext>
              </a:extLst>
            </p:cNvPr>
            <p:cNvSpPr/>
            <p:nvPr/>
          </p:nvSpPr>
          <p:spPr>
            <a:xfrm>
              <a:off x="1059715" y="3529793"/>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13" name="object 304">
              <a:extLst>
                <a:ext uri="{FF2B5EF4-FFF2-40B4-BE49-F238E27FC236}">
                  <a16:creationId xmlns:a16="http://schemas.microsoft.com/office/drawing/2014/main" id="{D8485C79-AECB-46D3-8BEE-9337021B7C15}"/>
                </a:ext>
              </a:extLst>
            </p:cNvPr>
            <p:cNvSpPr/>
            <p:nvPr/>
          </p:nvSpPr>
          <p:spPr>
            <a:xfrm>
              <a:off x="1483747" y="357301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14" name="object 305">
              <a:extLst>
                <a:ext uri="{FF2B5EF4-FFF2-40B4-BE49-F238E27FC236}">
                  <a16:creationId xmlns:a16="http://schemas.microsoft.com/office/drawing/2014/main" id="{DA94E290-0FBB-421D-B551-C65829895F18}"/>
                </a:ext>
              </a:extLst>
            </p:cNvPr>
            <p:cNvSpPr/>
            <p:nvPr/>
          </p:nvSpPr>
          <p:spPr>
            <a:xfrm>
              <a:off x="1468014" y="3529793"/>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315" name="object 306">
              <a:extLst>
                <a:ext uri="{FF2B5EF4-FFF2-40B4-BE49-F238E27FC236}">
                  <a16:creationId xmlns:a16="http://schemas.microsoft.com/office/drawing/2014/main" id="{AF068431-AF9E-450A-9C34-E14D1BC1B646}"/>
                </a:ext>
              </a:extLst>
            </p:cNvPr>
            <p:cNvSpPr/>
            <p:nvPr/>
          </p:nvSpPr>
          <p:spPr>
            <a:xfrm>
              <a:off x="1468014" y="3529793"/>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16" name="object 307">
              <a:extLst>
                <a:ext uri="{FF2B5EF4-FFF2-40B4-BE49-F238E27FC236}">
                  <a16:creationId xmlns:a16="http://schemas.microsoft.com/office/drawing/2014/main" id="{A398CAA3-E715-40B6-B8E9-AE447E963958}"/>
                </a:ext>
              </a:extLst>
            </p:cNvPr>
            <p:cNvSpPr/>
            <p:nvPr/>
          </p:nvSpPr>
          <p:spPr>
            <a:xfrm>
              <a:off x="1892046" y="357296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17" name="object 308">
              <a:extLst>
                <a:ext uri="{FF2B5EF4-FFF2-40B4-BE49-F238E27FC236}">
                  <a16:creationId xmlns:a16="http://schemas.microsoft.com/office/drawing/2014/main" id="{634F0E9C-7F40-4385-9A85-93A22A54C9A3}"/>
                </a:ext>
              </a:extLst>
            </p:cNvPr>
            <p:cNvSpPr/>
            <p:nvPr/>
          </p:nvSpPr>
          <p:spPr>
            <a:xfrm>
              <a:off x="1876313" y="3529743"/>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318" name="object 309">
              <a:extLst>
                <a:ext uri="{FF2B5EF4-FFF2-40B4-BE49-F238E27FC236}">
                  <a16:creationId xmlns:a16="http://schemas.microsoft.com/office/drawing/2014/main" id="{0ABB1FB5-89CF-4B4A-8670-74D52EDBAE9C}"/>
                </a:ext>
              </a:extLst>
            </p:cNvPr>
            <p:cNvSpPr/>
            <p:nvPr/>
          </p:nvSpPr>
          <p:spPr>
            <a:xfrm>
              <a:off x="1876313" y="3529743"/>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19" name="object 310">
              <a:extLst>
                <a:ext uri="{FF2B5EF4-FFF2-40B4-BE49-F238E27FC236}">
                  <a16:creationId xmlns:a16="http://schemas.microsoft.com/office/drawing/2014/main" id="{311F12A5-7326-4C7A-BC54-A4E3B53E4110}"/>
                </a:ext>
              </a:extLst>
            </p:cNvPr>
            <p:cNvSpPr/>
            <p:nvPr/>
          </p:nvSpPr>
          <p:spPr>
            <a:xfrm>
              <a:off x="2300345" y="357306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20" name="object 311">
              <a:extLst>
                <a:ext uri="{FF2B5EF4-FFF2-40B4-BE49-F238E27FC236}">
                  <a16:creationId xmlns:a16="http://schemas.microsoft.com/office/drawing/2014/main" id="{7EA11296-E90A-4A5D-8DBD-3A1C91BDFA56}"/>
                </a:ext>
              </a:extLst>
            </p:cNvPr>
            <p:cNvSpPr/>
            <p:nvPr/>
          </p:nvSpPr>
          <p:spPr>
            <a:xfrm>
              <a:off x="2284612" y="3529843"/>
              <a:ext cx="31750" cy="43815"/>
            </a:xfrm>
            <a:custGeom>
              <a:avLst/>
              <a:gdLst/>
              <a:ahLst/>
              <a:cxnLst/>
              <a:rect l="l" t="t" r="r" b="b"/>
              <a:pathLst>
                <a:path w="31750" h="43814">
                  <a:moveTo>
                    <a:pt x="31464" y="43224"/>
                  </a:moveTo>
                  <a:lnTo>
                    <a:pt x="0" y="43224"/>
                  </a:lnTo>
                  <a:lnTo>
                    <a:pt x="15732" y="0"/>
                  </a:lnTo>
                  <a:lnTo>
                    <a:pt x="31464" y="43224"/>
                  </a:lnTo>
                  <a:close/>
                </a:path>
              </a:pathLst>
            </a:custGeom>
            <a:solidFill>
              <a:srgbClr val="727272"/>
            </a:solidFill>
          </p:spPr>
          <p:txBody>
            <a:bodyPr wrap="square" lIns="0" tIns="0" rIns="0" bIns="0" rtlCol="0"/>
            <a:lstStyle/>
            <a:p>
              <a:endParaRPr sz="1200">
                <a:solidFill>
                  <a:prstClr val="black"/>
                </a:solidFill>
              </a:endParaRPr>
            </a:p>
          </p:txBody>
        </p:sp>
        <p:sp>
          <p:nvSpPr>
            <p:cNvPr id="321" name="object 312">
              <a:extLst>
                <a:ext uri="{FF2B5EF4-FFF2-40B4-BE49-F238E27FC236}">
                  <a16:creationId xmlns:a16="http://schemas.microsoft.com/office/drawing/2014/main" id="{9EABD069-7E4C-4E9C-B2C6-3D352EDD73E5}"/>
                </a:ext>
              </a:extLst>
            </p:cNvPr>
            <p:cNvSpPr/>
            <p:nvPr/>
          </p:nvSpPr>
          <p:spPr>
            <a:xfrm>
              <a:off x="2284612" y="3529843"/>
              <a:ext cx="31750" cy="43815"/>
            </a:xfrm>
            <a:custGeom>
              <a:avLst/>
              <a:gdLst/>
              <a:ahLst/>
              <a:cxnLst/>
              <a:rect l="l" t="t" r="r" b="b"/>
              <a:pathLst>
                <a:path w="31750" h="43814">
                  <a:moveTo>
                    <a:pt x="31464" y="43224"/>
                  </a:moveTo>
                  <a:lnTo>
                    <a:pt x="15732" y="0"/>
                  </a:lnTo>
                  <a:lnTo>
                    <a:pt x="0" y="43224"/>
                  </a:lnTo>
                  <a:lnTo>
                    <a:pt x="31464"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22" name="object 313">
              <a:extLst>
                <a:ext uri="{FF2B5EF4-FFF2-40B4-BE49-F238E27FC236}">
                  <a16:creationId xmlns:a16="http://schemas.microsoft.com/office/drawing/2014/main" id="{C6D79BA3-FB4F-4958-9DB3-66854744A7B9}"/>
                </a:ext>
              </a:extLst>
            </p:cNvPr>
            <p:cNvSpPr/>
            <p:nvPr/>
          </p:nvSpPr>
          <p:spPr>
            <a:xfrm>
              <a:off x="2708644" y="3572917"/>
              <a:ext cx="0" cy="309245"/>
            </a:xfrm>
            <a:custGeom>
              <a:avLst/>
              <a:gdLst/>
              <a:ahLst/>
              <a:cxnLst/>
              <a:rect l="l" t="t" r="r" b="b"/>
              <a:pathLst>
                <a:path h="309245">
                  <a:moveTo>
                    <a:pt x="0" y="3091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23" name="object 314">
              <a:extLst>
                <a:ext uri="{FF2B5EF4-FFF2-40B4-BE49-F238E27FC236}">
                  <a16:creationId xmlns:a16="http://schemas.microsoft.com/office/drawing/2014/main" id="{98457D93-AE42-450E-8475-C538B2788148}"/>
                </a:ext>
              </a:extLst>
            </p:cNvPr>
            <p:cNvSpPr/>
            <p:nvPr/>
          </p:nvSpPr>
          <p:spPr>
            <a:xfrm>
              <a:off x="2692919" y="3529693"/>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24" name="object 315">
              <a:extLst>
                <a:ext uri="{FF2B5EF4-FFF2-40B4-BE49-F238E27FC236}">
                  <a16:creationId xmlns:a16="http://schemas.microsoft.com/office/drawing/2014/main" id="{6196E77A-8519-4409-80A6-35D7E6114530}"/>
                </a:ext>
              </a:extLst>
            </p:cNvPr>
            <p:cNvSpPr/>
            <p:nvPr/>
          </p:nvSpPr>
          <p:spPr>
            <a:xfrm>
              <a:off x="2692919" y="3529693"/>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25" name="object 316">
              <a:extLst>
                <a:ext uri="{FF2B5EF4-FFF2-40B4-BE49-F238E27FC236}">
                  <a16:creationId xmlns:a16="http://schemas.microsoft.com/office/drawing/2014/main" id="{5ED800F8-343D-440D-AD1B-C0A180FAAE01}"/>
                </a:ext>
              </a:extLst>
            </p:cNvPr>
            <p:cNvSpPr/>
            <p:nvPr/>
          </p:nvSpPr>
          <p:spPr>
            <a:xfrm>
              <a:off x="3116943" y="357306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26" name="object 317">
              <a:extLst>
                <a:ext uri="{FF2B5EF4-FFF2-40B4-BE49-F238E27FC236}">
                  <a16:creationId xmlns:a16="http://schemas.microsoft.com/office/drawing/2014/main" id="{2A4CA0E2-3E7A-4596-A78E-24B9A17E103A}"/>
                </a:ext>
              </a:extLst>
            </p:cNvPr>
            <p:cNvSpPr/>
            <p:nvPr/>
          </p:nvSpPr>
          <p:spPr>
            <a:xfrm>
              <a:off x="3101218" y="3529843"/>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27" name="object 318">
              <a:extLst>
                <a:ext uri="{FF2B5EF4-FFF2-40B4-BE49-F238E27FC236}">
                  <a16:creationId xmlns:a16="http://schemas.microsoft.com/office/drawing/2014/main" id="{1EDE16EE-A0E9-4E64-B502-9F450D5ED6DE}"/>
                </a:ext>
              </a:extLst>
            </p:cNvPr>
            <p:cNvSpPr/>
            <p:nvPr/>
          </p:nvSpPr>
          <p:spPr>
            <a:xfrm>
              <a:off x="3101218" y="3529843"/>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28" name="object 319">
              <a:extLst>
                <a:ext uri="{FF2B5EF4-FFF2-40B4-BE49-F238E27FC236}">
                  <a16:creationId xmlns:a16="http://schemas.microsoft.com/office/drawing/2014/main" id="{04FAB2F2-EFC6-4DAA-8A23-E62A953B3BFB}"/>
                </a:ext>
              </a:extLst>
            </p:cNvPr>
            <p:cNvSpPr/>
            <p:nvPr/>
          </p:nvSpPr>
          <p:spPr>
            <a:xfrm>
              <a:off x="3525242" y="3573142"/>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29" name="object 320">
              <a:extLst>
                <a:ext uri="{FF2B5EF4-FFF2-40B4-BE49-F238E27FC236}">
                  <a16:creationId xmlns:a16="http://schemas.microsoft.com/office/drawing/2014/main" id="{66F2EDED-B6D0-4F04-87A3-E09ADBD0552C}"/>
                </a:ext>
              </a:extLst>
            </p:cNvPr>
            <p:cNvSpPr/>
            <p:nvPr/>
          </p:nvSpPr>
          <p:spPr>
            <a:xfrm>
              <a:off x="3509517" y="3529917"/>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30" name="object 321">
              <a:extLst>
                <a:ext uri="{FF2B5EF4-FFF2-40B4-BE49-F238E27FC236}">
                  <a16:creationId xmlns:a16="http://schemas.microsoft.com/office/drawing/2014/main" id="{3C8101D8-B9D7-43D4-8BAD-7B5E162AF90B}"/>
                </a:ext>
              </a:extLst>
            </p:cNvPr>
            <p:cNvSpPr/>
            <p:nvPr/>
          </p:nvSpPr>
          <p:spPr>
            <a:xfrm>
              <a:off x="3509517" y="3529917"/>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31" name="object 322">
              <a:extLst>
                <a:ext uri="{FF2B5EF4-FFF2-40B4-BE49-F238E27FC236}">
                  <a16:creationId xmlns:a16="http://schemas.microsoft.com/office/drawing/2014/main" id="{6D624C48-ADCB-4E89-9CD1-850215B25BE4}"/>
                </a:ext>
              </a:extLst>
            </p:cNvPr>
            <p:cNvSpPr/>
            <p:nvPr/>
          </p:nvSpPr>
          <p:spPr>
            <a:xfrm>
              <a:off x="3933542" y="3573042"/>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32" name="object 323">
              <a:extLst>
                <a:ext uri="{FF2B5EF4-FFF2-40B4-BE49-F238E27FC236}">
                  <a16:creationId xmlns:a16="http://schemas.microsoft.com/office/drawing/2014/main" id="{F976A3C2-3BF1-4030-9E98-5AA4C9973943}"/>
                </a:ext>
              </a:extLst>
            </p:cNvPr>
            <p:cNvSpPr/>
            <p:nvPr/>
          </p:nvSpPr>
          <p:spPr>
            <a:xfrm>
              <a:off x="3917817" y="3529817"/>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33" name="object 324">
              <a:extLst>
                <a:ext uri="{FF2B5EF4-FFF2-40B4-BE49-F238E27FC236}">
                  <a16:creationId xmlns:a16="http://schemas.microsoft.com/office/drawing/2014/main" id="{0375422E-7C1D-48C7-B46B-0398EECDA1E9}"/>
                </a:ext>
              </a:extLst>
            </p:cNvPr>
            <p:cNvSpPr/>
            <p:nvPr/>
          </p:nvSpPr>
          <p:spPr>
            <a:xfrm>
              <a:off x="3917817" y="3529817"/>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34" name="object 325">
              <a:extLst>
                <a:ext uri="{FF2B5EF4-FFF2-40B4-BE49-F238E27FC236}">
                  <a16:creationId xmlns:a16="http://schemas.microsoft.com/office/drawing/2014/main" id="{5E3B0EFB-FE9C-464C-8CAB-DC160019F1A8}"/>
                </a:ext>
              </a:extLst>
            </p:cNvPr>
            <p:cNvSpPr/>
            <p:nvPr/>
          </p:nvSpPr>
          <p:spPr>
            <a:xfrm>
              <a:off x="4341841" y="3573067"/>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35" name="object 326">
              <a:extLst>
                <a:ext uri="{FF2B5EF4-FFF2-40B4-BE49-F238E27FC236}">
                  <a16:creationId xmlns:a16="http://schemas.microsoft.com/office/drawing/2014/main" id="{E5FE77EE-9CD6-4F9D-9E62-2723A2D27CDA}"/>
                </a:ext>
              </a:extLst>
            </p:cNvPr>
            <p:cNvSpPr/>
            <p:nvPr/>
          </p:nvSpPr>
          <p:spPr>
            <a:xfrm>
              <a:off x="4326116" y="3529843"/>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36" name="object 327">
              <a:extLst>
                <a:ext uri="{FF2B5EF4-FFF2-40B4-BE49-F238E27FC236}">
                  <a16:creationId xmlns:a16="http://schemas.microsoft.com/office/drawing/2014/main" id="{A219D7A3-5591-4030-9ABA-1BA1F38231BC}"/>
                </a:ext>
              </a:extLst>
            </p:cNvPr>
            <p:cNvSpPr/>
            <p:nvPr/>
          </p:nvSpPr>
          <p:spPr>
            <a:xfrm>
              <a:off x="4326116" y="3529843"/>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37" name="object 328">
              <a:extLst>
                <a:ext uri="{FF2B5EF4-FFF2-40B4-BE49-F238E27FC236}">
                  <a16:creationId xmlns:a16="http://schemas.microsoft.com/office/drawing/2014/main" id="{C8F4BAF3-07DE-4CDE-B29C-A3299B3EE14A}"/>
                </a:ext>
              </a:extLst>
            </p:cNvPr>
            <p:cNvSpPr/>
            <p:nvPr/>
          </p:nvSpPr>
          <p:spPr>
            <a:xfrm>
              <a:off x="4750140" y="3572942"/>
              <a:ext cx="0" cy="309245"/>
            </a:xfrm>
            <a:custGeom>
              <a:avLst/>
              <a:gdLst/>
              <a:ahLst/>
              <a:cxnLst/>
              <a:rect l="l" t="t" r="r" b="b"/>
              <a:pathLst>
                <a:path h="309245">
                  <a:moveTo>
                    <a:pt x="0" y="308849"/>
                  </a:move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38" name="object 329">
              <a:extLst>
                <a:ext uri="{FF2B5EF4-FFF2-40B4-BE49-F238E27FC236}">
                  <a16:creationId xmlns:a16="http://schemas.microsoft.com/office/drawing/2014/main" id="{EF5BB3F9-4C9E-4592-97B5-4DF7938AB895}"/>
                </a:ext>
              </a:extLst>
            </p:cNvPr>
            <p:cNvSpPr/>
            <p:nvPr/>
          </p:nvSpPr>
          <p:spPr>
            <a:xfrm>
              <a:off x="4734415" y="3529717"/>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727272"/>
            </a:solidFill>
          </p:spPr>
          <p:txBody>
            <a:bodyPr wrap="square" lIns="0" tIns="0" rIns="0" bIns="0" rtlCol="0"/>
            <a:lstStyle/>
            <a:p>
              <a:endParaRPr sz="1200">
                <a:solidFill>
                  <a:prstClr val="black"/>
                </a:solidFill>
              </a:endParaRPr>
            </a:p>
          </p:txBody>
        </p:sp>
        <p:sp>
          <p:nvSpPr>
            <p:cNvPr id="339" name="object 330">
              <a:extLst>
                <a:ext uri="{FF2B5EF4-FFF2-40B4-BE49-F238E27FC236}">
                  <a16:creationId xmlns:a16="http://schemas.microsoft.com/office/drawing/2014/main" id="{B74C4406-6D94-4117-9AB6-0CD0878A9778}"/>
                </a:ext>
              </a:extLst>
            </p:cNvPr>
            <p:cNvSpPr/>
            <p:nvPr/>
          </p:nvSpPr>
          <p:spPr>
            <a:xfrm>
              <a:off x="4734415" y="3529717"/>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40" name="object 331">
              <a:extLst>
                <a:ext uri="{FF2B5EF4-FFF2-40B4-BE49-F238E27FC236}">
                  <a16:creationId xmlns:a16="http://schemas.microsoft.com/office/drawing/2014/main" id="{C122912B-E5AC-4833-84E7-6DD602F78723}"/>
                </a:ext>
              </a:extLst>
            </p:cNvPr>
            <p:cNvSpPr/>
            <p:nvPr/>
          </p:nvSpPr>
          <p:spPr>
            <a:xfrm>
              <a:off x="5098164" y="3525667"/>
              <a:ext cx="2451100" cy="352425"/>
            </a:xfrm>
            <a:custGeom>
              <a:avLst/>
              <a:gdLst/>
              <a:ahLst/>
              <a:cxnLst/>
              <a:rect l="l" t="t" r="r" b="b"/>
              <a:pathLst>
                <a:path w="2451100" h="352425">
                  <a:moveTo>
                    <a:pt x="2450545" y="352199"/>
                  </a:moveTo>
                  <a:lnTo>
                    <a:pt x="2448595" y="352199"/>
                  </a:lnTo>
                  <a:lnTo>
                    <a:pt x="2448595" y="0"/>
                  </a:ln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41" name="object 332">
              <a:extLst>
                <a:ext uri="{FF2B5EF4-FFF2-40B4-BE49-F238E27FC236}">
                  <a16:creationId xmlns:a16="http://schemas.microsoft.com/office/drawing/2014/main" id="{4494806C-666F-4867-836D-B43628C58E0C}"/>
                </a:ext>
              </a:extLst>
            </p:cNvPr>
            <p:cNvSpPr/>
            <p:nvPr/>
          </p:nvSpPr>
          <p:spPr>
            <a:xfrm>
              <a:off x="5054939" y="3509917"/>
              <a:ext cx="43815" cy="31750"/>
            </a:xfrm>
            <a:custGeom>
              <a:avLst/>
              <a:gdLst/>
              <a:ahLst/>
              <a:cxnLst/>
              <a:rect l="l" t="t" r="r" b="b"/>
              <a:pathLst>
                <a:path w="43814" h="31750">
                  <a:moveTo>
                    <a:pt x="43224" y="31474"/>
                  </a:moveTo>
                  <a:lnTo>
                    <a:pt x="0" y="15749"/>
                  </a:lnTo>
                  <a:lnTo>
                    <a:pt x="43224" y="0"/>
                  </a:lnTo>
                  <a:lnTo>
                    <a:pt x="43224" y="31474"/>
                  </a:lnTo>
                  <a:close/>
                </a:path>
              </a:pathLst>
            </a:custGeom>
            <a:solidFill>
              <a:srgbClr val="727272"/>
            </a:solidFill>
          </p:spPr>
          <p:txBody>
            <a:bodyPr wrap="square" lIns="0" tIns="0" rIns="0" bIns="0" rtlCol="0"/>
            <a:lstStyle/>
            <a:p>
              <a:endParaRPr sz="1200">
                <a:solidFill>
                  <a:prstClr val="black"/>
                </a:solidFill>
              </a:endParaRPr>
            </a:p>
          </p:txBody>
        </p:sp>
        <p:sp>
          <p:nvSpPr>
            <p:cNvPr id="342" name="object 333">
              <a:extLst>
                <a:ext uri="{FF2B5EF4-FFF2-40B4-BE49-F238E27FC236}">
                  <a16:creationId xmlns:a16="http://schemas.microsoft.com/office/drawing/2014/main" id="{AC5B6388-D80A-4776-8B1C-FFAFAC26DCFC}"/>
                </a:ext>
              </a:extLst>
            </p:cNvPr>
            <p:cNvSpPr/>
            <p:nvPr/>
          </p:nvSpPr>
          <p:spPr>
            <a:xfrm>
              <a:off x="5054939" y="3509917"/>
              <a:ext cx="43815" cy="31750"/>
            </a:xfrm>
            <a:custGeom>
              <a:avLst/>
              <a:gdLst/>
              <a:ahLst/>
              <a:cxnLst/>
              <a:rect l="l" t="t" r="r" b="b"/>
              <a:pathLst>
                <a:path w="43814" h="31750">
                  <a:moveTo>
                    <a:pt x="43224" y="0"/>
                  </a:moveTo>
                  <a:lnTo>
                    <a:pt x="0" y="15749"/>
                  </a:lnTo>
                  <a:lnTo>
                    <a:pt x="43224" y="31474"/>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43" name="object 334">
              <a:extLst>
                <a:ext uri="{FF2B5EF4-FFF2-40B4-BE49-F238E27FC236}">
                  <a16:creationId xmlns:a16="http://schemas.microsoft.com/office/drawing/2014/main" id="{E9619A02-54F5-477F-B64A-6868090CF971}"/>
                </a:ext>
              </a:extLst>
            </p:cNvPr>
            <p:cNvSpPr/>
            <p:nvPr/>
          </p:nvSpPr>
          <p:spPr>
            <a:xfrm>
              <a:off x="876248" y="3514592"/>
              <a:ext cx="4037329" cy="0"/>
            </a:xfrm>
            <a:custGeom>
              <a:avLst/>
              <a:gdLst/>
              <a:ahLst/>
              <a:cxnLst/>
              <a:rect l="l" t="t" r="r" b="b"/>
              <a:pathLst>
                <a:path w="4037329">
                  <a:moveTo>
                    <a:pt x="0" y="0"/>
                  </a:moveTo>
                  <a:lnTo>
                    <a:pt x="4036791" y="0"/>
                  </a:lnTo>
                </a:path>
              </a:pathLst>
            </a:custGeom>
            <a:ln w="9524">
              <a:solidFill>
                <a:srgbClr val="4285F4"/>
              </a:solidFill>
            </a:ln>
          </p:spPr>
          <p:txBody>
            <a:bodyPr wrap="square" lIns="0" tIns="0" rIns="0" bIns="0" rtlCol="0"/>
            <a:lstStyle/>
            <a:p>
              <a:endParaRPr sz="1200">
                <a:solidFill>
                  <a:prstClr val="black"/>
                </a:solidFill>
              </a:endParaRPr>
            </a:p>
          </p:txBody>
        </p:sp>
        <p:sp>
          <p:nvSpPr>
            <p:cNvPr id="344" name="object 335">
              <a:extLst>
                <a:ext uri="{FF2B5EF4-FFF2-40B4-BE49-F238E27FC236}">
                  <a16:creationId xmlns:a16="http://schemas.microsoft.com/office/drawing/2014/main" id="{A6FCA6AA-EAD9-4D46-94DB-DB4BE12D2FBF}"/>
                </a:ext>
              </a:extLst>
            </p:cNvPr>
            <p:cNvSpPr/>
            <p:nvPr/>
          </p:nvSpPr>
          <p:spPr>
            <a:xfrm>
              <a:off x="715448" y="3043568"/>
              <a:ext cx="174625" cy="586740"/>
            </a:xfrm>
            <a:custGeom>
              <a:avLst/>
              <a:gdLst/>
              <a:ahLst/>
              <a:cxnLst/>
              <a:rect l="l" t="t" r="r" b="b"/>
              <a:pathLst>
                <a:path w="174625" h="586739">
                  <a:moveTo>
                    <a:pt x="173999" y="586198"/>
                  </a:moveTo>
                  <a:lnTo>
                    <a:pt x="140135" y="580287"/>
                  </a:lnTo>
                  <a:lnTo>
                    <a:pt x="112481" y="564167"/>
                  </a:lnTo>
                  <a:lnTo>
                    <a:pt x="93836" y="540256"/>
                  </a:lnTo>
                  <a:lnTo>
                    <a:pt x="86999" y="510973"/>
                  </a:lnTo>
                  <a:lnTo>
                    <a:pt x="86999" y="368324"/>
                  </a:lnTo>
                  <a:lnTo>
                    <a:pt x="80163" y="339041"/>
                  </a:lnTo>
                  <a:lnTo>
                    <a:pt x="61518" y="315130"/>
                  </a:lnTo>
                  <a:lnTo>
                    <a:pt x="33864" y="299010"/>
                  </a:lnTo>
                  <a:lnTo>
                    <a:pt x="0" y="293099"/>
                  </a:lnTo>
                  <a:lnTo>
                    <a:pt x="33864" y="287188"/>
                  </a:lnTo>
                  <a:lnTo>
                    <a:pt x="61518" y="271068"/>
                  </a:lnTo>
                  <a:lnTo>
                    <a:pt x="80163" y="247157"/>
                  </a:lnTo>
                  <a:lnTo>
                    <a:pt x="86999" y="217874"/>
                  </a:lnTo>
                  <a:lnTo>
                    <a:pt x="86999" y="75224"/>
                  </a:lnTo>
                  <a:lnTo>
                    <a:pt x="93836" y="45942"/>
                  </a:lnTo>
                  <a:lnTo>
                    <a:pt x="112481" y="22031"/>
                  </a:lnTo>
                  <a:lnTo>
                    <a:pt x="140135" y="5910"/>
                  </a:lnTo>
                  <a:lnTo>
                    <a:pt x="173999" y="0"/>
                  </a:lnTo>
                </a:path>
              </a:pathLst>
            </a:custGeom>
            <a:ln w="9524">
              <a:solidFill>
                <a:srgbClr val="4285F4"/>
              </a:solidFill>
            </a:ln>
          </p:spPr>
          <p:txBody>
            <a:bodyPr wrap="square" lIns="0" tIns="0" rIns="0" bIns="0" rtlCol="0"/>
            <a:lstStyle/>
            <a:p>
              <a:endParaRPr sz="1200">
                <a:solidFill>
                  <a:prstClr val="black"/>
                </a:solidFill>
              </a:endParaRPr>
            </a:p>
          </p:txBody>
        </p:sp>
        <p:sp>
          <p:nvSpPr>
            <p:cNvPr id="345" name="object 336">
              <a:extLst>
                <a:ext uri="{FF2B5EF4-FFF2-40B4-BE49-F238E27FC236}">
                  <a16:creationId xmlns:a16="http://schemas.microsoft.com/office/drawing/2014/main" id="{AE9B4DAC-38FD-4735-8C9C-4ED004C21AB0}"/>
                </a:ext>
              </a:extLst>
            </p:cNvPr>
            <p:cNvSpPr/>
            <p:nvPr/>
          </p:nvSpPr>
          <p:spPr>
            <a:xfrm>
              <a:off x="1037197" y="3445018"/>
              <a:ext cx="76835" cy="71120"/>
            </a:xfrm>
            <a:custGeom>
              <a:avLst/>
              <a:gdLst/>
              <a:ahLst/>
              <a:cxnLst/>
              <a:rect l="l" t="t" r="r" b="b"/>
              <a:pathLst>
                <a:path w="76834" h="71120">
                  <a:moveTo>
                    <a:pt x="0" y="0"/>
                  </a:moveTo>
                  <a:lnTo>
                    <a:pt x="76499" y="0"/>
                  </a:lnTo>
                  <a:lnTo>
                    <a:pt x="76499" y="70499"/>
                  </a:lnTo>
                  <a:lnTo>
                    <a:pt x="0" y="704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46" name="object 337">
              <a:extLst>
                <a:ext uri="{FF2B5EF4-FFF2-40B4-BE49-F238E27FC236}">
                  <a16:creationId xmlns:a16="http://schemas.microsoft.com/office/drawing/2014/main" id="{E883A8EE-5A84-4B55-98B7-37AFAC8E57FA}"/>
                </a:ext>
              </a:extLst>
            </p:cNvPr>
            <p:cNvSpPr/>
            <p:nvPr/>
          </p:nvSpPr>
          <p:spPr>
            <a:xfrm>
              <a:off x="1037197" y="3445018"/>
              <a:ext cx="76835" cy="71120"/>
            </a:xfrm>
            <a:custGeom>
              <a:avLst/>
              <a:gdLst/>
              <a:ahLst/>
              <a:cxnLst/>
              <a:rect l="l" t="t" r="r" b="b"/>
              <a:pathLst>
                <a:path w="76834" h="71120">
                  <a:moveTo>
                    <a:pt x="0" y="0"/>
                  </a:moveTo>
                  <a:lnTo>
                    <a:pt x="76499" y="0"/>
                  </a:lnTo>
                  <a:lnTo>
                    <a:pt x="76499" y="70499"/>
                  </a:lnTo>
                  <a:lnTo>
                    <a:pt x="0" y="704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47" name="object 338">
              <a:extLst>
                <a:ext uri="{FF2B5EF4-FFF2-40B4-BE49-F238E27FC236}">
                  <a16:creationId xmlns:a16="http://schemas.microsoft.com/office/drawing/2014/main" id="{B3532A5A-6DBB-473A-A647-42EFC334E542}"/>
                </a:ext>
              </a:extLst>
            </p:cNvPr>
            <p:cNvSpPr/>
            <p:nvPr/>
          </p:nvSpPr>
          <p:spPr>
            <a:xfrm>
              <a:off x="1445497" y="3468792"/>
              <a:ext cx="76835" cy="46990"/>
            </a:xfrm>
            <a:custGeom>
              <a:avLst/>
              <a:gdLst/>
              <a:ahLst/>
              <a:cxnLst/>
              <a:rect l="l" t="t" r="r" b="b"/>
              <a:pathLst>
                <a:path w="76834" h="46989">
                  <a:moveTo>
                    <a:pt x="0" y="0"/>
                  </a:moveTo>
                  <a:lnTo>
                    <a:pt x="76499" y="0"/>
                  </a:lnTo>
                  <a:lnTo>
                    <a:pt x="76499" y="46799"/>
                  </a:lnTo>
                  <a:lnTo>
                    <a:pt x="0" y="467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48" name="object 339">
              <a:extLst>
                <a:ext uri="{FF2B5EF4-FFF2-40B4-BE49-F238E27FC236}">
                  <a16:creationId xmlns:a16="http://schemas.microsoft.com/office/drawing/2014/main" id="{60E58AF4-079A-47FC-BFD2-A7564872A85F}"/>
                </a:ext>
              </a:extLst>
            </p:cNvPr>
            <p:cNvSpPr/>
            <p:nvPr/>
          </p:nvSpPr>
          <p:spPr>
            <a:xfrm>
              <a:off x="1445497" y="3468792"/>
              <a:ext cx="76835" cy="46990"/>
            </a:xfrm>
            <a:custGeom>
              <a:avLst/>
              <a:gdLst/>
              <a:ahLst/>
              <a:cxnLst/>
              <a:rect l="l" t="t" r="r" b="b"/>
              <a:pathLst>
                <a:path w="76834" h="46989">
                  <a:moveTo>
                    <a:pt x="0" y="0"/>
                  </a:moveTo>
                  <a:lnTo>
                    <a:pt x="76499" y="0"/>
                  </a:lnTo>
                  <a:lnTo>
                    <a:pt x="76499" y="46799"/>
                  </a:lnTo>
                  <a:lnTo>
                    <a:pt x="0" y="467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49" name="object 340">
              <a:extLst>
                <a:ext uri="{FF2B5EF4-FFF2-40B4-BE49-F238E27FC236}">
                  <a16:creationId xmlns:a16="http://schemas.microsoft.com/office/drawing/2014/main" id="{2D4DE83E-2618-4F3E-8345-B11A3E34E721}"/>
                </a:ext>
              </a:extLst>
            </p:cNvPr>
            <p:cNvSpPr/>
            <p:nvPr/>
          </p:nvSpPr>
          <p:spPr>
            <a:xfrm>
              <a:off x="1853796" y="3471593"/>
              <a:ext cx="76835" cy="43815"/>
            </a:xfrm>
            <a:custGeom>
              <a:avLst/>
              <a:gdLst/>
              <a:ahLst/>
              <a:cxnLst/>
              <a:rect l="l" t="t" r="r" b="b"/>
              <a:pathLst>
                <a:path w="76835" h="43814">
                  <a:moveTo>
                    <a:pt x="0" y="0"/>
                  </a:moveTo>
                  <a:lnTo>
                    <a:pt x="76499" y="0"/>
                  </a:lnTo>
                  <a:lnTo>
                    <a:pt x="76499" y="43799"/>
                  </a:lnTo>
                  <a:lnTo>
                    <a:pt x="0" y="437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50" name="object 341">
              <a:extLst>
                <a:ext uri="{FF2B5EF4-FFF2-40B4-BE49-F238E27FC236}">
                  <a16:creationId xmlns:a16="http://schemas.microsoft.com/office/drawing/2014/main" id="{75ACFE9C-DFB6-49AD-BA14-60C4148773BE}"/>
                </a:ext>
              </a:extLst>
            </p:cNvPr>
            <p:cNvSpPr/>
            <p:nvPr/>
          </p:nvSpPr>
          <p:spPr>
            <a:xfrm>
              <a:off x="1853796" y="3471593"/>
              <a:ext cx="76835" cy="43815"/>
            </a:xfrm>
            <a:custGeom>
              <a:avLst/>
              <a:gdLst/>
              <a:ahLst/>
              <a:cxnLst/>
              <a:rect l="l" t="t" r="r" b="b"/>
              <a:pathLst>
                <a:path w="76835" h="43814">
                  <a:moveTo>
                    <a:pt x="0" y="0"/>
                  </a:moveTo>
                  <a:lnTo>
                    <a:pt x="76499" y="0"/>
                  </a:lnTo>
                  <a:lnTo>
                    <a:pt x="76499" y="43799"/>
                  </a:lnTo>
                  <a:lnTo>
                    <a:pt x="0" y="437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51" name="object 342">
              <a:extLst>
                <a:ext uri="{FF2B5EF4-FFF2-40B4-BE49-F238E27FC236}">
                  <a16:creationId xmlns:a16="http://schemas.microsoft.com/office/drawing/2014/main" id="{E6B3CCE9-6DB4-493A-8B46-21D734A05C22}"/>
                </a:ext>
              </a:extLst>
            </p:cNvPr>
            <p:cNvSpPr/>
            <p:nvPr/>
          </p:nvSpPr>
          <p:spPr>
            <a:xfrm>
              <a:off x="2262095" y="3445293"/>
              <a:ext cx="76835" cy="71120"/>
            </a:xfrm>
            <a:custGeom>
              <a:avLst/>
              <a:gdLst/>
              <a:ahLst/>
              <a:cxnLst/>
              <a:rect l="l" t="t" r="r" b="b"/>
              <a:pathLst>
                <a:path w="76835" h="71120">
                  <a:moveTo>
                    <a:pt x="0" y="0"/>
                  </a:moveTo>
                  <a:lnTo>
                    <a:pt x="76499" y="0"/>
                  </a:lnTo>
                  <a:lnTo>
                    <a:pt x="76499" y="70499"/>
                  </a:lnTo>
                  <a:lnTo>
                    <a:pt x="0" y="704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52" name="object 343">
              <a:extLst>
                <a:ext uri="{FF2B5EF4-FFF2-40B4-BE49-F238E27FC236}">
                  <a16:creationId xmlns:a16="http://schemas.microsoft.com/office/drawing/2014/main" id="{E5E1784A-251F-4994-AC50-A5976952CEC1}"/>
                </a:ext>
              </a:extLst>
            </p:cNvPr>
            <p:cNvSpPr/>
            <p:nvPr/>
          </p:nvSpPr>
          <p:spPr>
            <a:xfrm>
              <a:off x="2262095" y="3445293"/>
              <a:ext cx="76835" cy="71120"/>
            </a:xfrm>
            <a:custGeom>
              <a:avLst/>
              <a:gdLst/>
              <a:ahLst/>
              <a:cxnLst/>
              <a:rect l="l" t="t" r="r" b="b"/>
              <a:pathLst>
                <a:path w="76835" h="71120">
                  <a:moveTo>
                    <a:pt x="0" y="0"/>
                  </a:moveTo>
                  <a:lnTo>
                    <a:pt x="76499" y="0"/>
                  </a:lnTo>
                  <a:lnTo>
                    <a:pt x="76499" y="70499"/>
                  </a:lnTo>
                  <a:lnTo>
                    <a:pt x="0" y="704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53" name="object 344">
              <a:extLst>
                <a:ext uri="{FF2B5EF4-FFF2-40B4-BE49-F238E27FC236}">
                  <a16:creationId xmlns:a16="http://schemas.microsoft.com/office/drawing/2014/main" id="{05D087CF-6F83-4A68-A753-E2D4E6E7821F}"/>
                </a:ext>
              </a:extLst>
            </p:cNvPr>
            <p:cNvSpPr/>
            <p:nvPr/>
          </p:nvSpPr>
          <p:spPr>
            <a:xfrm>
              <a:off x="4711890" y="3471717"/>
              <a:ext cx="76835" cy="43815"/>
            </a:xfrm>
            <a:custGeom>
              <a:avLst/>
              <a:gdLst/>
              <a:ahLst/>
              <a:cxnLst/>
              <a:rect l="l" t="t" r="r" b="b"/>
              <a:pathLst>
                <a:path w="76835" h="43814">
                  <a:moveTo>
                    <a:pt x="0" y="0"/>
                  </a:moveTo>
                  <a:lnTo>
                    <a:pt x="76499" y="0"/>
                  </a:lnTo>
                  <a:lnTo>
                    <a:pt x="76499" y="43799"/>
                  </a:lnTo>
                  <a:lnTo>
                    <a:pt x="0" y="437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54" name="object 345">
              <a:extLst>
                <a:ext uri="{FF2B5EF4-FFF2-40B4-BE49-F238E27FC236}">
                  <a16:creationId xmlns:a16="http://schemas.microsoft.com/office/drawing/2014/main" id="{A2167C9E-6A4C-42AC-9EF8-3DA5B54603A7}"/>
                </a:ext>
              </a:extLst>
            </p:cNvPr>
            <p:cNvSpPr/>
            <p:nvPr/>
          </p:nvSpPr>
          <p:spPr>
            <a:xfrm>
              <a:off x="4711890" y="3471717"/>
              <a:ext cx="76835" cy="43815"/>
            </a:xfrm>
            <a:custGeom>
              <a:avLst/>
              <a:gdLst/>
              <a:ahLst/>
              <a:cxnLst/>
              <a:rect l="l" t="t" r="r" b="b"/>
              <a:pathLst>
                <a:path w="76835" h="43814">
                  <a:moveTo>
                    <a:pt x="0" y="0"/>
                  </a:moveTo>
                  <a:lnTo>
                    <a:pt x="76499" y="0"/>
                  </a:lnTo>
                  <a:lnTo>
                    <a:pt x="76499" y="43799"/>
                  </a:lnTo>
                  <a:lnTo>
                    <a:pt x="0" y="437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55" name="object 346">
              <a:extLst>
                <a:ext uri="{FF2B5EF4-FFF2-40B4-BE49-F238E27FC236}">
                  <a16:creationId xmlns:a16="http://schemas.microsoft.com/office/drawing/2014/main" id="{341624AF-53FC-46EA-9A38-518B2E223DE9}"/>
                </a:ext>
              </a:extLst>
            </p:cNvPr>
            <p:cNvSpPr/>
            <p:nvPr/>
          </p:nvSpPr>
          <p:spPr>
            <a:xfrm>
              <a:off x="2670394" y="3445018"/>
              <a:ext cx="76835" cy="71120"/>
            </a:xfrm>
            <a:custGeom>
              <a:avLst/>
              <a:gdLst/>
              <a:ahLst/>
              <a:cxnLst/>
              <a:rect l="l" t="t" r="r" b="b"/>
              <a:pathLst>
                <a:path w="76835" h="71120">
                  <a:moveTo>
                    <a:pt x="0" y="0"/>
                  </a:moveTo>
                  <a:lnTo>
                    <a:pt x="76499" y="0"/>
                  </a:lnTo>
                  <a:lnTo>
                    <a:pt x="76499" y="70499"/>
                  </a:lnTo>
                  <a:lnTo>
                    <a:pt x="0" y="704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56" name="object 347">
              <a:extLst>
                <a:ext uri="{FF2B5EF4-FFF2-40B4-BE49-F238E27FC236}">
                  <a16:creationId xmlns:a16="http://schemas.microsoft.com/office/drawing/2014/main" id="{136D9DEC-562F-438D-8042-90008A8382F2}"/>
                </a:ext>
              </a:extLst>
            </p:cNvPr>
            <p:cNvSpPr/>
            <p:nvPr/>
          </p:nvSpPr>
          <p:spPr>
            <a:xfrm>
              <a:off x="2670394" y="3445018"/>
              <a:ext cx="76835" cy="71120"/>
            </a:xfrm>
            <a:custGeom>
              <a:avLst/>
              <a:gdLst/>
              <a:ahLst/>
              <a:cxnLst/>
              <a:rect l="l" t="t" r="r" b="b"/>
              <a:pathLst>
                <a:path w="76835" h="71120">
                  <a:moveTo>
                    <a:pt x="0" y="0"/>
                  </a:moveTo>
                  <a:lnTo>
                    <a:pt x="76499" y="0"/>
                  </a:lnTo>
                  <a:lnTo>
                    <a:pt x="76499" y="70499"/>
                  </a:lnTo>
                  <a:lnTo>
                    <a:pt x="0" y="704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57" name="object 348">
              <a:extLst>
                <a:ext uri="{FF2B5EF4-FFF2-40B4-BE49-F238E27FC236}">
                  <a16:creationId xmlns:a16="http://schemas.microsoft.com/office/drawing/2014/main" id="{D2C7253F-2F49-445B-B97C-3F50D59EFA68}"/>
                </a:ext>
              </a:extLst>
            </p:cNvPr>
            <p:cNvSpPr/>
            <p:nvPr/>
          </p:nvSpPr>
          <p:spPr>
            <a:xfrm>
              <a:off x="3078693" y="3445018"/>
              <a:ext cx="76835" cy="71120"/>
            </a:xfrm>
            <a:custGeom>
              <a:avLst/>
              <a:gdLst/>
              <a:ahLst/>
              <a:cxnLst/>
              <a:rect l="l" t="t" r="r" b="b"/>
              <a:pathLst>
                <a:path w="76835" h="71120">
                  <a:moveTo>
                    <a:pt x="0" y="0"/>
                  </a:moveTo>
                  <a:lnTo>
                    <a:pt x="76499" y="0"/>
                  </a:lnTo>
                  <a:lnTo>
                    <a:pt x="76499" y="70499"/>
                  </a:lnTo>
                  <a:lnTo>
                    <a:pt x="0" y="704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58" name="object 349">
              <a:extLst>
                <a:ext uri="{FF2B5EF4-FFF2-40B4-BE49-F238E27FC236}">
                  <a16:creationId xmlns:a16="http://schemas.microsoft.com/office/drawing/2014/main" id="{C3EA1D75-7462-40B8-BCE5-CEC73C52EE6D}"/>
                </a:ext>
              </a:extLst>
            </p:cNvPr>
            <p:cNvSpPr/>
            <p:nvPr/>
          </p:nvSpPr>
          <p:spPr>
            <a:xfrm>
              <a:off x="3078693" y="3445018"/>
              <a:ext cx="76835" cy="71120"/>
            </a:xfrm>
            <a:custGeom>
              <a:avLst/>
              <a:gdLst/>
              <a:ahLst/>
              <a:cxnLst/>
              <a:rect l="l" t="t" r="r" b="b"/>
              <a:pathLst>
                <a:path w="76835" h="71120">
                  <a:moveTo>
                    <a:pt x="0" y="0"/>
                  </a:moveTo>
                  <a:lnTo>
                    <a:pt x="76499" y="0"/>
                  </a:lnTo>
                  <a:lnTo>
                    <a:pt x="76499" y="70499"/>
                  </a:lnTo>
                  <a:lnTo>
                    <a:pt x="0" y="704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59" name="object 350">
              <a:extLst>
                <a:ext uri="{FF2B5EF4-FFF2-40B4-BE49-F238E27FC236}">
                  <a16:creationId xmlns:a16="http://schemas.microsoft.com/office/drawing/2014/main" id="{326EF7AA-E53A-41E6-B6E3-96BBE6BA02B4}"/>
                </a:ext>
              </a:extLst>
            </p:cNvPr>
            <p:cNvSpPr/>
            <p:nvPr/>
          </p:nvSpPr>
          <p:spPr>
            <a:xfrm>
              <a:off x="3525242" y="3265593"/>
              <a:ext cx="0" cy="250825"/>
            </a:xfrm>
            <a:custGeom>
              <a:avLst/>
              <a:gdLst/>
              <a:ahLst/>
              <a:cxnLst/>
              <a:rect l="l" t="t" r="r" b="b"/>
              <a:pathLst>
                <a:path h="250825">
                  <a:moveTo>
                    <a:pt x="0" y="0"/>
                  </a:moveTo>
                  <a:lnTo>
                    <a:pt x="0" y="250199"/>
                  </a:lnTo>
                </a:path>
              </a:pathLst>
            </a:custGeom>
            <a:ln w="76499">
              <a:solidFill>
                <a:srgbClr val="4285F4"/>
              </a:solidFill>
            </a:ln>
          </p:spPr>
          <p:txBody>
            <a:bodyPr wrap="square" lIns="0" tIns="0" rIns="0" bIns="0" rtlCol="0"/>
            <a:lstStyle/>
            <a:p>
              <a:endParaRPr sz="1200">
                <a:solidFill>
                  <a:prstClr val="black"/>
                </a:solidFill>
              </a:endParaRPr>
            </a:p>
          </p:txBody>
        </p:sp>
        <p:sp>
          <p:nvSpPr>
            <p:cNvPr id="360" name="object 351">
              <a:extLst>
                <a:ext uri="{FF2B5EF4-FFF2-40B4-BE49-F238E27FC236}">
                  <a16:creationId xmlns:a16="http://schemas.microsoft.com/office/drawing/2014/main" id="{3BC50AF2-BDE8-4825-A77D-E1E87CC83A13}"/>
                </a:ext>
              </a:extLst>
            </p:cNvPr>
            <p:cNvSpPr/>
            <p:nvPr/>
          </p:nvSpPr>
          <p:spPr>
            <a:xfrm>
              <a:off x="3486992" y="3265593"/>
              <a:ext cx="76835" cy="250825"/>
            </a:xfrm>
            <a:custGeom>
              <a:avLst/>
              <a:gdLst/>
              <a:ahLst/>
              <a:cxnLst/>
              <a:rect l="l" t="t" r="r" b="b"/>
              <a:pathLst>
                <a:path w="76835" h="250825">
                  <a:moveTo>
                    <a:pt x="0" y="0"/>
                  </a:moveTo>
                  <a:lnTo>
                    <a:pt x="76499" y="0"/>
                  </a:lnTo>
                  <a:lnTo>
                    <a:pt x="76499" y="250199"/>
                  </a:lnTo>
                  <a:lnTo>
                    <a:pt x="0" y="2501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61" name="object 352">
              <a:extLst>
                <a:ext uri="{FF2B5EF4-FFF2-40B4-BE49-F238E27FC236}">
                  <a16:creationId xmlns:a16="http://schemas.microsoft.com/office/drawing/2014/main" id="{59129770-CB9B-4559-AA2E-C1B0D33AEDC2}"/>
                </a:ext>
              </a:extLst>
            </p:cNvPr>
            <p:cNvSpPr/>
            <p:nvPr/>
          </p:nvSpPr>
          <p:spPr>
            <a:xfrm>
              <a:off x="3933542" y="3043568"/>
              <a:ext cx="0" cy="472440"/>
            </a:xfrm>
            <a:custGeom>
              <a:avLst/>
              <a:gdLst/>
              <a:ahLst/>
              <a:cxnLst/>
              <a:rect l="l" t="t" r="r" b="b"/>
              <a:pathLst>
                <a:path h="472439">
                  <a:moveTo>
                    <a:pt x="0" y="0"/>
                  </a:moveTo>
                  <a:lnTo>
                    <a:pt x="0" y="472199"/>
                  </a:lnTo>
                </a:path>
              </a:pathLst>
            </a:custGeom>
            <a:ln w="76499">
              <a:solidFill>
                <a:srgbClr val="4285F4"/>
              </a:solidFill>
            </a:ln>
          </p:spPr>
          <p:txBody>
            <a:bodyPr wrap="square" lIns="0" tIns="0" rIns="0" bIns="0" rtlCol="0"/>
            <a:lstStyle/>
            <a:p>
              <a:endParaRPr sz="1200">
                <a:solidFill>
                  <a:prstClr val="black"/>
                </a:solidFill>
              </a:endParaRPr>
            </a:p>
          </p:txBody>
        </p:sp>
        <p:sp>
          <p:nvSpPr>
            <p:cNvPr id="362" name="object 353">
              <a:extLst>
                <a:ext uri="{FF2B5EF4-FFF2-40B4-BE49-F238E27FC236}">
                  <a16:creationId xmlns:a16="http://schemas.microsoft.com/office/drawing/2014/main" id="{E205E3B0-4673-49FE-9172-455924A74D96}"/>
                </a:ext>
              </a:extLst>
            </p:cNvPr>
            <p:cNvSpPr/>
            <p:nvPr/>
          </p:nvSpPr>
          <p:spPr>
            <a:xfrm>
              <a:off x="3895292" y="3043568"/>
              <a:ext cx="76835" cy="472440"/>
            </a:xfrm>
            <a:custGeom>
              <a:avLst/>
              <a:gdLst/>
              <a:ahLst/>
              <a:cxnLst/>
              <a:rect l="l" t="t" r="r" b="b"/>
              <a:pathLst>
                <a:path w="76835" h="472439">
                  <a:moveTo>
                    <a:pt x="0" y="0"/>
                  </a:moveTo>
                  <a:lnTo>
                    <a:pt x="76499" y="0"/>
                  </a:lnTo>
                  <a:lnTo>
                    <a:pt x="76499" y="472199"/>
                  </a:lnTo>
                  <a:lnTo>
                    <a:pt x="0" y="4721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63" name="object 354">
              <a:extLst>
                <a:ext uri="{FF2B5EF4-FFF2-40B4-BE49-F238E27FC236}">
                  <a16:creationId xmlns:a16="http://schemas.microsoft.com/office/drawing/2014/main" id="{1A0ECE46-4895-462A-93DE-D9261C86E5A6}"/>
                </a:ext>
              </a:extLst>
            </p:cNvPr>
            <p:cNvSpPr/>
            <p:nvPr/>
          </p:nvSpPr>
          <p:spPr>
            <a:xfrm>
              <a:off x="4303591" y="3468868"/>
              <a:ext cx="76835" cy="46990"/>
            </a:xfrm>
            <a:custGeom>
              <a:avLst/>
              <a:gdLst/>
              <a:ahLst/>
              <a:cxnLst/>
              <a:rect l="l" t="t" r="r" b="b"/>
              <a:pathLst>
                <a:path w="76835" h="46989">
                  <a:moveTo>
                    <a:pt x="0" y="0"/>
                  </a:moveTo>
                  <a:lnTo>
                    <a:pt x="76499" y="0"/>
                  </a:lnTo>
                  <a:lnTo>
                    <a:pt x="76499" y="46799"/>
                  </a:lnTo>
                  <a:lnTo>
                    <a:pt x="0" y="46799"/>
                  </a:lnTo>
                  <a:lnTo>
                    <a:pt x="0" y="0"/>
                  </a:lnTo>
                  <a:close/>
                </a:path>
              </a:pathLst>
            </a:custGeom>
            <a:solidFill>
              <a:srgbClr val="4285F4">
                <a:alpha val="63848"/>
              </a:srgbClr>
            </a:solidFill>
          </p:spPr>
          <p:txBody>
            <a:bodyPr wrap="square" lIns="0" tIns="0" rIns="0" bIns="0" rtlCol="0"/>
            <a:lstStyle/>
            <a:p>
              <a:endParaRPr sz="1200">
                <a:solidFill>
                  <a:prstClr val="black"/>
                </a:solidFill>
              </a:endParaRPr>
            </a:p>
          </p:txBody>
        </p:sp>
        <p:sp>
          <p:nvSpPr>
            <p:cNvPr id="364" name="object 355">
              <a:extLst>
                <a:ext uri="{FF2B5EF4-FFF2-40B4-BE49-F238E27FC236}">
                  <a16:creationId xmlns:a16="http://schemas.microsoft.com/office/drawing/2014/main" id="{DE03923D-8BA4-4D39-8065-D135CE1F02BE}"/>
                </a:ext>
              </a:extLst>
            </p:cNvPr>
            <p:cNvSpPr/>
            <p:nvPr/>
          </p:nvSpPr>
          <p:spPr>
            <a:xfrm>
              <a:off x="4303591" y="3468868"/>
              <a:ext cx="76835" cy="46990"/>
            </a:xfrm>
            <a:custGeom>
              <a:avLst/>
              <a:gdLst/>
              <a:ahLst/>
              <a:cxnLst/>
              <a:rect l="l" t="t" r="r" b="b"/>
              <a:pathLst>
                <a:path w="76835" h="46989">
                  <a:moveTo>
                    <a:pt x="0" y="0"/>
                  </a:moveTo>
                  <a:lnTo>
                    <a:pt x="76499" y="0"/>
                  </a:lnTo>
                  <a:lnTo>
                    <a:pt x="76499" y="46799"/>
                  </a:lnTo>
                  <a:lnTo>
                    <a:pt x="0" y="46799"/>
                  </a:lnTo>
                  <a:lnTo>
                    <a:pt x="0" y="0"/>
                  </a:lnTo>
                  <a:close/>
                </a:path>
              </a:pathLst>
            </a:custGeom>
            <a:ln w="9524">
              <a:solidFill>
                <a:srgbClr val="4285F4"/>
              </a:solidFill>
            </a:ln>
          </p:spPr>
          <p:txBody>
            <a:bodyPr wrap="square" lIns="0" tIns="0" rIns="0" bIns="0" rtlCol="0"/>
            <a:lstStyle/>
            <a:p>
              <a:endParaRPr sz="1200">
                <a:solidFill>
                  <a:prstClr val="black"/>
                </a:solidFill>
              </a:endParaRPr>
            </a:p>
          </p:txBody>
        </p:sp>
        <p:sp>
          <p:nvSpPr>
            <p:cNvPr id="365" name="object 356">
              <a:extLst>
                <a:ext uri="{FF2B5EF4-FFF2-40B4-BE49-F238E27FC236}">
                  <a16:creationId xmlns:a16="http://schemas.microsoft.com/office/drawing/2014/main" id="{763474AD-74DA-4264-8182-7727933C87E7}"/>
                </a:ext>
              </a:extLst>
            </p:cNvPr>
            <p:cNvSpPr txBox="1"/>
            <p:nvPr/>
          </p:nvSpPr>
          <p:spPr>
            <a:xfrm>
              <a:off x="197712" y="3783913"/>
              <a:ext cx="510783" cy="678381"/>
            </a:xfrm>
            <a:prstGeom prst="rect">
              <a:avLst/>
            </a:prstGeom>
          </p:spPr>
          <p:txBody>
            <a:bodyPr vert="vert270" wrap="square" lIns="0" tIns="1270" rIns="0" bIns="0" rtlCol="0">
              <a:spAutoFit/>
            </a:bodyPr>
            <a:lstStyle/>
            <a:p>
              <a:pPr marL="12700">
                <a:spcBef>
                  <a:spcPts val="10"/>
                </a:spcBef>
              </a:pPr>
              <a:r>
                <a:rPr sz="1000" spc="-20" dirty="0">
                  <a:solidFill>
                    <a:srgbClr val="DB4436"/>
                  </a:solidFill>
                  <a:latin typeface="Arial"/>
                  <a:cs typeface="Arial"/>
                </a:rPr>
                <a:t>Encoder</a:t>
              </a:r>
              <a:endParaRPr sz="1000" dirty="0">
                <a:solidFill>
                  <a:prstClr val="black"/>
                </a:solidFill>
                <a:latin typeface="Arial"/>
                <a:cs typeface="Arial"/>
              </a:endParaRPr>
            </a:p>
            <a:p>
              <a:pPr marL="74295" marR="5080" indent="-25400">
                <a:lnSpc>
                  <a:spcPct val="114599"/>
                </a:lnSpc>
                <a:tabLst>
                  <a:tab pos="708025" algn="l"/>
                </a:tabLst>
              </a:pPr>
              <a:r>
                <a:rPr sz="1000" spc="-5" dirty="0">
                  <a:solidFill>
                    <a:srgbClr val="DB4436"/>
                  </a:solidFill>
                  <a:latin typeface="Arial"/>
                  <a:cs typeface="Arial"/>
                </a:rPr>
                <a:t>Hidden</a:t>
              </a:r>
              <a:endParaRPr lang="en-US" sz="1000" spc="-5" dirty="0">
                <a:solidFill>
                  <a:srgbClr val="DB4436"/>
                </a:solidFill>
                <a:latin typeface="Arial"/>
                <a:cs typeface="Arial"/>
              </a:endParaRPr>
            </a:p>
            <a:p>
              <a:pPr marL="74295" marR="5080" indent="-25400">
                <a:lnSpc>
                  <a:spcPct val="114599"/>
                </a:lnSpc>
                <a:tabLst>
                  <a:tab pos="708025" algn="l"/>
                </a:tabLst>
              </a:pPr>
              <a:r>
                <a:rPr sz="1000" spc="-5" dirty="0">
                  <a:solidFill>
                    <a:srgbClr val="DB4436"/>
                  </a:solidFill>
                  <a:latin typeface="Arial"/>
                  <a:cs typeface="Arial"/>
                </a:rPr>
                <a:t>States</a:t>
              </a:r>
              <a:endParaRPr sz="1000" dirty="0">
                <a:solidFill>
                  <a:prstClr val="black"/>
                </a:solidFill>
                <a:latin typeface="Arial"/>
                <a:cs typeface="Arial"/>
              </a:endParaRPr>
            </a:p>
          </p:txBody>
        </p:sp>
        <p:sp>
          <p:nvSpPr>
            <p:cNvPr id="366" name="object 357">
              <a:extLst>
                <a:ext uri="{FF2B5EF4-FFF2-40B4-BE49-F238E27FC236}">
                  <a16:creationId xmlns:a16="http://schemas.microsoft.com/office/drawing/2014/main" id="{9BE6AAED-6DC4-4F3F-A88F-81CB2D1E4D1B}"/>
                </a:ext>
              </a:extLst>
            </p:cNvPr>
            <p:cNvSpPr/>
            <p:nvPr/>
          </p:nvSpPr>
          <p:spPr>
            <a:xfrm>
              <a:off x="722248" y="3876792"/>
              <a:ext cx="174625" cy="377825"/>
            </a:xfrm>
            <a:custGeom>
              <a:avLst/>
              <a:gdLst/>
              <a:ahLst/>
              <a:cxnLst/>
              <a:rect l="l" t="t" r="r" b="b"/>
              <a:pathLst>
                <a:path w="174625" h="377825">
                  <a:moveTo>
                    <a:pt x="173999" y="377699"/>
                  </a:moveTo>
                  <a:lnTo>
                    <a:pt x="140134" y="371788"/>
                  </a:lnTo>
                  <a:lnTo>
                    <a:pt x="112481" y="355668"/>
                  </a:lnTo>
                  <a:lnTo>
                    <a:pt x="93836" y="331757"/>
                  </a:lnTo>
                  <a:lnTo>
                    <a:pt x="86999" y="302474"/>
                  </a:lnTo>
                  <a:lnTo>
                    <a:pt x="86999" y="264049"/>
                  </a:lnTo>
                  <a:lnTo>
                    <a:pt x="80163" y="234781"/>
                  </a:lnTo>
                  <a:lnTo>
                    <a:pt x="61518" y="210877"/>
                  </a:lnTo>
                  <a:lnTo>
                    <a:pt x="33864" y="194760"/>
                  </a:lnTo>
                  <a:lnTo>
                    <a:pt x="0" y="188849"/>
                  </a:lnTo>
                  <a:lnTo>
                    <a:pt x="33864" y="182938"/>
                  </a:lnTo>
                  <a:lnTo>
                    <a:pt x="61518" y="166818"/>
                  </a:lnTo>
                  <a:lnTo>
                    <a:pt x="80163" y="142907"/>
                  </a:lnTo>
                  <a:lnTo>
                    <a:pt x="86999" y="113624"/>
                  </a:lnTo>
                  <a:lnTo>
                    <a:pt x="86999" y="75224"/>
                  </a:lnTo>
                  <a:lnTo>
                    <a:pt x="93836" y="45942"/>
                  </a:lnTo>
                  <a:lnTo>
                    <a:pt x="112481" y="22031"/>
                  </a:lnTo>
                  <a:lnTo>
                    <a:pt x="140134" y="5910"/>
                  </a:lnTo>
                  <a:lnTo>
                    <a:pt x="173999" y="0"/>
                  </a:lnTo>
                </a:path>
              </a:pathLst>
            </a:custGeom>
            <a:ln w="9524">
              <a:solidFill>
                <a:srgbClr val="DB4436"/>
              </a:solidFill>
            </a:ln>
          </p:spPr>
          <p:txBody>
            <a:bodyPr wrap="square" lIns="0" tIns="0" rIns="0" bIns="0" rtlCol="0"/>
            <a:lstStyle/>
            <a:p>
              <a:endParaRPr sz="1200">
                <a:solidFill>
                  <a:prstClr val="black"/>
                </a:solidFill>
              </a:endParaRPr>
            </a:p>
          </p:txBody>
        </p:sp>
        <p:sp>
          <p:nvSpPr>
            <p:cNvPr id="367" name="object 358">
              <a:extLst>
                <a:ext uri="{FF2B5EF4-FFF2-40B4-BE49-F238E27FC236}">
                  <a16:creationId xmlns:a16="http://schemas.microsoft.com/office/drawing/2014/main" id="{77D4987E-271C-40CC-B865-174B940B087C}"/>
                </a:ext>
              </a:extLst>
            </p:cNvPr>
            <p:cNvSpPr/>
            <p:nvPr/>
          </p:nvSpPr>
          <p:spPr>
            <a:xfrm>
              <a:off x="7798884" y="3876792"/>
              <a:ext cx="174625" cy="377825"/>
            </a:xfrm>
            <a:custGeom>
              <a:avLst/>
              <a:gdLst/>
              <a:ahLst/>
              <a:cxnLst/>
              <a:rect l="l" t="t" r="r" b="b"/>
              <a:pathLst>
                <a:path w="174625" h="377825">
                  <a:moveTo>
                    <a:pt x="0" y="0"/>
                  </a:moveTo>
                  <a:lnTo>
                    <a:pt x="33864" y="5910"/>
                  </a:lnTo>
                  <a:lnTo>
                    <a:pt x="61518" y="22031"/>
                  </a:lnTo>
                  <a:lnTo>
                    <a:pt x="80163" y="45942"/>
                  </a:lnTo>
                  <a:lnTo>
                    <a:pt x="86999" y="75224"/>
                  </a:lnTo>
                  <a:lnTo>
                    <a:pt x="86999" y="113624"/>
                  </a:lnTo>
                  <a:lnTo>
                    <a:pt x="93836" y="142907"/>
                  </a:lnTo>
                  <a:lnTo>
                    <a:pt x="112481" y="166818"/>
                  </a:lnTo>
                  <a:lnTo>
                    <a:pt x="140134" y="182938"/>
                  </a:lnTo>
                  <a:lnTo>
                    <a:pt x="173999" y="188849"/>
                  </a:lnTo>
                  <a:lnTo>
                    <a:pt x="140134" y="194760"/>
                  </a:lnTo>
                  <a:lnTo>
                    <a:pt x="112481" y="210877"/>
                  </a:lnTo>
                  <a:lnTo>
                    <a:pt x="93836" y="234781"/>
                  </a:lnTo>
                  <a:lnTo>
                    <a:pt x="86999" y="264049"/>
                  </a:lnTo>
                  <a:lnTo>
                    <a:pt x="86999" y="302474"/>
                  </a:lnTo>
                  <a:lnTo>
                    <a:pt x="80163" y="331757"/>
                  </a:lnTo>
                  <a:lnTo>
                    <a:pt x="61518" y="355668"/>
                  </a:lnTo>
                  <a:lnTo>
                    <a:pt x="33864" y="371788"/>
                  </a:lnTo>
                  <a:lnTo>
                    <a:pt x="0" y="377699"/>
                  </a:lnTo>
                </a:path>
              </a:pathLst>
            </a:custGeom>
            <a:ln w="9524">
              <a:solidFill>
                <a:srgbClr val="F4B300"/>
              </a:solidFill>
            </a:ln>
          </p:spPr>
          <p:txBody>
            <a:bodyPr wrap="square" lIns="0" tIns="0" rIns="0" bIns="0" rtlCol="0"/>
            <a:lstStyle/>
            <a:p>
              <a:endParaRPr sz="1200">
                <a:solidFill>
                  <a:prstClr val="black"/>
                </a:solidFill>
              </a:endParaRPr>
            </a:p>
          </p:txBody>
        </p:sp>
        <p:sp>
          <p:nvSpPr>
            <p:cNvPr id="368" name="object 359">
              <a:extLst>
                <a:ext uri="{FF2B5EF4-FFF2-40B4-BE49-F238E27FC236}">
                  <a16:creationId xmlns:a16="http://schemas.microsoft.com/office/drawing/2014/main" id="{7ECCABF2-0450-440E-9675-EE787D2FBAAD}"/>
                </a:ext>
              </a:extLst>
            </p:cNvPr>
            <p:cNvSpPr txBox="1"/>
            <p:nvPr/>
          </p:nvSpPr>
          <p:spPr>
            <a:xfrm>
              <a:off x="8055275" y="3576806"/>
              <a:ext cx="345617" cy="975993"/>
            </a:xfrm>
            <a:prstGeom prst="rect">
              <a:avLst/>
            </a:prstGeom>
          </p:spPr>
          <p:txBody>
            <a:bodyPr vert="vert" wrap="square" lIns="0" tIns="1270" rIns="0" bIns="0" rtlCol="0">
              <a:spAutoFit/>
            </a:bodyPr>
            <a:lstStyle/>
            <a:p>
              <a:pPr algn="ctr">
                <a:spcBef>
                  <a:spcPts val="10"/>
                </a:spcBef>
              </a:pPr>
              <a:r>
                <a:rPr sz="1000" spc="-20" dirty="0">
                  <a:solidFill>
                    <a:srgbClr val="F2A13B"/>
                  </a:solidFill>
                  <a:latin typeface="Arial"/>
                  <a:cs typeface="Arial"/>
                </a:rPr>
                <a:t>Decoder</a:t>
              </a:r>
              <a:endParaRPr sz="1000">
                <a:solidFill>
                  <a:prstClr val="black"/>
                </a:solidFill>
                <a:latin typeface="Arial"/>
                <a:cs typeface="Arial"/>
              </a:endParaRPr>
            </a:p>
            <a:p>
              <a:pPr algn="ctr">
                <a:spcBef>
                  <a:spcPts val="210"/>
                </a:spcBef>
              </a:pPr>
              <a:r>
                <a:rPr sz="1000" spc="-5" dirty="0">
                  <a:solidFill>
                    <a:srgbClr val="F2A13B"/>
                  </a:solidFill>
                  <a:latin typeface="Arial"/>
                  <a:cs typeface="Arial"/>
                </a:rPr>
                <a:t>Hidden</a:t>
              </a:r>
              <a:r>
                <a:rPr sz="1000" spc="-110" dirty="0">
                  <a:solidFill>
                    <a:srgbClr val="F2A13B"/>
                  </a:solidFill>
                  <a:latin typeface="Arial"/>
                  <a:cs typeface="Arial"/>
                </a:rPr>
                <a:t> </a:t>
              </a:r>
              <a:r>
                <a:rPr sz="1000" spc="-5" dirty="0">
                  <a:solidFill>
                    <a:srgbClr val="F2A13B"/>
                  </a:solidFill>
                  <a:latin typeface="Arial"/>
                  <a:cs typeface="Arial"/>
                </a:rPr>
                <a:t>States</a:t>
              </a:r>
              <a:endParaRPr sz="1000">
                <a:solidFill>
                  <a:prstClr val="black"/>
                </a:solidFill>
                <a:latin typeface="Arial"/>
                <a:cs typeface="Arial"/>
              </a:endParaRPr>
            </a:p>
          </p:txBody>
        </p:sp>
        <p:sp>
          <p:nvSpPr>
            <p:cNvPr id="369" name="object 361">
              <a:extLst>
                <a:ext uri="{FF2B5EF4-FFF2-40B4-BE49-F238E27FC236}">
                  <a16:creationId xmlns:a16="http://schemas.microsoft.com/office/drawing/2014/main" id="{A1ED21FF-5D5B-4ACA-B508-679289CE82BF}"/>
                </a:ext>
              </a:extLst>
            </p:cNvPr>
            <p:cNvSpPr/>
            <p:nvPr/>
          </p:nvSpPr>
          <p:spPr>
            <a:xfrm>
              <a:off x="5264589" y="2977694"/>
              <a:ext cx="2321560" cy="899160"/>
            </a:xfrm>
            <a:custGeom>
              <a:avLst/>
              <a:gdLst/>
              <a:ahLst/>
              <a:cxnLst/>
              <a:rect l="l" t="t" r="r" b="b"/>
              <a:pathLst>
                <a:path w="2321559" h="899160">
                  <a:moveTo>
                    <a:pt x="2321545" y="899098"/>
                  </a:moveTo>
                  <a:lnTo>
                    <a:pt x="2321545" y="0"/>
                  </a:lnTo>
                  <a:lnTo>
                    <a:pt x="0" y="0"/>
                  </a:lnTo>
                </a:path>
              </a:pathLst>
            </a:custGeom>
            <a:ln w="9524">
              <a:solidFill>
                <a:srgbClr val="727272"/>
              </a:solidFill>
            </a:ln>
          </p:spPr>
          <p:txBody>
            <a:bodyPr wrap="square" lIns="0" tIns="0" rIns="0" bIns="0" rtlCol="0"/>
            <a:lstStyle/>
            <a:p>
              <a:endParaRPr sz="1200">
                <a:solidFill>
                  <a:prstClr val="black"/>
                </a:solidFill>
              </a:endParaRPr>
            </a:p>
          </p:txBody>
        </p:sp>
        <p:sp>
          <p:nvSpPr>
            <p:cNvPr id="370" name="object 362">
              <a:extLst>
                <a:ext uri="{FF2B5EF4-FFF2-40B4-BE49-F238E27FC236}">
                  <a16:creationId xmlns:a16="http://schemas.microsoft.com/office/drawing/2014/main" id="{31D115D6-F5C9-477D-A701-696F660D8308}"/>
                </a:ext>
              </a:extLst>
            </p:cNvPr>
            <p:cNvSpPr/>
            <p:nvPr/>
          </p:nvSpPr>
          <p:spPr>
            <a:xfrm>
              <a:off x="5221364" y="2961944"/>
              <a:ext cx="43815" cy="31750"/>
            </a:xfrm>
            <a:custGeom>
              <a:avLst/>
              <a:gdLst/>
              <a:ahLst/>
              <a:cxnLst/>
              <a:rect l="l" t="t" r="r" b="b"/>
              <a:pathLst>
                <a:path w="43814" h="31750">
                  <a:moveTo>
                    <a:pt x="43224" y="31474"/>
                  </a:moveTo>
                  <a:lnTo>
                    <a:pt x="0" y="15749"/>
                  </a:lnTo>
                  <a:lnTo>
                    <a:pt x="43224" y="0"/>
                  </a:lnTo>
                  <a:lnTo>
                    <a:pt x="43224" y="31474"/>
                  </a:lnTo>
                  <a:close/>
                </a:path>
              </a:pathLst>
            </a:custGeom>
            <a:solidFill>
              <a:srgbClr val="727272"/>
            </a:solidFill>
          </p:spPr>
          <p:txBody>
            <a:bodyPr wrap="square" lIns="0" tIns="0" rIns="0" bIns="0" rtlCol="0"/>
            <a:lstStyle/>
            <a:p>
              <a:endParaRPr sz="1200">
                <a:solidFill>
                  <a:prstClr val="black"/>
                </a:solidFill>
              </a:endParaRPr>
            </a:p>
          </p:txBody>
        </p:sp>
        <p:sp>
          <p:nvSpPr>
            <p:cNvPr id="371" name="object 363">
              <a:extLst>
                <a:ext uri="{FF2B5EF4-FFF2-40B4-BE49-F238E27FC236}">
                  <a16:creationId xmlns:a16="http://schemas.microsoft.com/office/drawing/2014/main" id="{6A9DE174-EEC3-45E3-9827-CB773283AC28}"/>
                </a:ext>
              </a:extLst>
            </p:cNvPr>
            <p:cNvSpPr/>
            <p:nvPr/>
          </p:nvSpPr>
          <p:spPr>
            <a:xfrm>
              <a:off x="5221364" y="2961944"/>
              <a:ext cx="43815" cy="31750"/>
            </a:xfrm>
            <a:custGeom>
              <a:avLst/>
              <a:gdLst/>
              <a:ahLst/>
              <a:cxnLst/>
              <a:rect l="l" t="t" r="r" b="b"/>
              <a:pathLst>
                <a:path w="43814" h="31750">
                  <a:moveTo>
                    <a:pt x="43224" y="0"/>
                  </a:moveTo>
                  <a:lnTo>
                    <a:pt x="0" y="15749"/>
                  </a:lnTo>
                  <a:lnTo>
                    <a:pt x="43224" y="31474"/>
                  </a:lnTo>
                  <a:lnTo>
                    <a:pt x="43224" y="0"/>
                  </a:lnTo>
                  <a:close/>
                </a:path>
              </a:pathLst>
            </a:custGeom>
            <a:ln w="9524">
              <a:solidFill>
                <a:srgbClr val="727272"/>
              </a:solidFill>
            </a:ln>
          </p:spPr>
          <p:txBody>
            <a:bodyPr wrap="square" lIns="0" tIns="0" rIns="0" bIns="0" rtlCol="0"/>
            <a:lstStyle/>
            <a:p>
              <a:endParaRPr sz="1200">
                <a:solidFill>
                  <a:prstClr val="black"/>
                </a:solidFill>
              </a:endParaRPr>
            </a:p>
          </p:txBody>
        </p:sp>
        <p:sp>
          <p:nvSpPr>
            <p:cNvPr id="372" name="object 364">
              <a:extLst>
                <a:ext uri="{FF2B5EF4-FFF2-40B4-BE49-F238E27FC236}">
                  <a16:creationId xmlns:a16="http://schemas.microsoft.com/office/drawing/2014/main" id="{B8A07E4E-2FF7-439D-B46B-0AFAAAB4A1CA}"/>
                </a:ext>
              </a:extLst>
            </p:cNvPr>
            <p:cNvSpPr/>
            <p:nvPr/>
          </p:nvSpPr>
          <p:spPr>
            <a:xfrm>
              <a:off x="2974044" y="2613694"/>
              <a:ext cx="1990725" cy="364490"/>
            </a:xfrm>
            <a:custGeom>
              <a:avLst/>
              <a:gdLst/>
              <a:ahLst/>
              <a:cxnLst/>
              <a:rect l="l" t="t" r="r" b="b"/>
              <a:pathLst>
                <a:path w="1990725" h="364489">
                  <a:moveTo>
                    <a:pt x="0" y="0"/>
                  </a:moveTo>
                  <a:lnTo>
                    <a:pt x="1023722" y="0"/>
                  </a:lnTo>
                  <a:lnTo>
                    <a:pt x="1023722" y="364199"/>
                  </a:lnTo>
                  <a:lnTo>
                    <a:pt x="1990345" y="364199"/>
                  </a:lnTo>
                </a:path>
              </a:pathLst>
            </a:custGeom>
            <a:ln w="9524">
              <a:solidFill>
                <a:srgbClr val="727272"/>
              </a:solidFill>
            </a:ln>
          </p:spPr>
          <p:txBody>
            <a:bodyPr wrap="square" lIns="0" tIns="0" rIns="0" bIns="0" rtlCol="0"/>
            <a:lstStyle/>
            <a:p>
              <a:endParaRPr sz="1200">
                <a:solidFill>
                  <a:prstClr val="black"/>
                </a:solidFill>
              </a:endParaRPr>
            </a:p>
          </p:txBody>
        </p:sp>
        <p:sp>
          <p:nvSpPr>
            <p:cNvPr id="373" name="object 365">
              <a:extLst>
                <a:ext uri="{FF2B5EF4-FFF2-40B4-BE49-F238E27FC236}">
                  <a16:creationId xmlns:a16="http://schemas.microsoft.com/office/drawing/2014/main" id="{696D6547-C8B2-4267-AEB0-0C02569D228B}"/>
                </a:ext>
              </a:extLst>
            </p:cNvPr>
            <p:cNvSpPr/>
            <p:nvPr/>
          </p:nvSpPr>
          <p:spPr>
            <a:xfrm>
              <a:off x="4959627" y="2880056"/>
              <a:ext cx="252649" cy="195524"/>
            </a:xfrm>
            <a:prstGeom prst="rect">
              <a:avLst/>
            </a:prstGeom>
            <a:blipFill>
              <a:blip r:embed="rId4" cstate="print"/>
              <a:stretch>
                <a:fillRect/>
              </a:stretch>
            </a:blipFill>
          </p:spPr>
          <p:txBody>
            <a:bodyPr wrap="square" lIns="0" tIns="0" rIns="0" bIns="0" rtlCol="0"/>
            <a:lstStyle/>
            <a:p>
              <a:endParaRPr sz="1200">
                <a:solidFill>
                  <a:prstClr val="black"/>
                </a:solidFill>
              </a:endParaRPr>
            </a:p>
          </p:txBody>
        </p:sp>
        <p:sp>
          <p:nvSpPr>
            <p:cNvPr id="374" name="object 366">
              <a:extLst>
                <a:ext uri="{FF2B5EF4-FFF2-40B4-BE49-F238E27FC236}">
                  <a16:creationId xmlns:a16="http://schemas.microsoft.com/office/drawing/2014/main" id="{953033D0-FF27-467F-9CC6-D99E1E3E3D16}"/>
                </a:ext>
              </a:extLst>
            </p:cNvPr>
            <p:cNvSpPr/>
            <p:nvPr/>
          </p:nvSpPr>
          <p:spPr>
            <a:xfrm>
              <a:off x="4799415" y="3077093"/>
              <a:ext cx="1046397" cy="246624"/>
            </a:xfrm>
            <a:prstGeom prst="rect">
              <a:avLst/>
            </a:prstGeom>
            <a:blipFill>
              <a:blip r:embed="rId5" cstate="print"/>
              <a:stretch>
                <a:fillRect/>
              </a:stretch>
            </a:blipFill>
          </p:spPr>
          <p:txBody>
            <a:bodyPr wrap="square" lIns="0" tIns="0" rIns="0" bIns="0" rtlCol="0"/>
            <a:lstStyle/>
            <a:p>
              <a:endParaRPr sz="1200">
                <a:solidFill>
                  <a:prstClr val="black"/>
                </a:solidFill>
              </a:endParaRPr>
            </a:p>
          </p:txBody>
        </p:sp>
        <p:sp>
          <p:nvSpPr>
            <p:cNvPr id="375" name="object 356">
              <a:extLst>
                <a:ext uri="{FF2B5EF4-FFF2-40B4-BE49-F238E27FC236}">
                  <a16:creationId xmlns:a16="http://schemas.microsoft.com/office/drawing/2014/main" id="{F3939931-9836-4BD9-B69C-7F0BBEBDE1E4}"/>
                </a:ext>
              </a:extLst>
            </p:cNvPr>
            <p:cNvSpPr txBox="1"/>
            <p:nvPr/>
          </p:nvSpPr>
          <p:spPr>
            <a:xfrm>
              <a:off x="278242" y="2851373"/>
              <a:ext cx="351266" cy="935594"/>
            </a:xfrm>
            <a:prstGeom prst="rect">
              <a:avLst/>
            </a:prstGeom>
          </p:spPr>
          <p:txBody>
            <a:bodyPr vert="vert270" wrap="square" lIns="0" tIns="1270" rIns="0" bIns="0" rtlCol="0">
              <a:spAutoFit/>
            </a:bodyPr>
            <a:lstStyle/>
            <a:p>
              <a:pPr marL="74295" marR="5080" indent="-25400" algn="ctr">
                <a:lnSpc>
                  <a:spcPct val="114599"/>
                </a:lnSpc>
                <a:tabLst>
                  <a:tab pos="708025" algn="l"/>
                </a:tabLst>
              </a:pPr>
              <a:r>
                <a:rPr sz="1000" spc="10" dirty="0">
                  <a:solidFill>
                    <a:srgbClr val="4285F4"/>
                  </a:solidFill>
                  <a:latin typeface="Arial"/>
                  <a:cs typeface="Arial"/>
                </a:rPr>
                <a:t>Attention</a:t>
              </a:r>
              <a:r>
                <a:rPr lang="en-US" sz="1000" spc="10" dirty="0">
                  <a:solidFill>
                    <a:srgbClr val="4285F4"/>
                  </a:solidFill>
                  <a:latin typeface="Arial"/>
                  <a:cs typeface="Arial"/>
                </a:rPr>
                <a:t> </a:t>
              </a:r>
              <a:r>
                <a:rPr sz="1000" spc="5" dirty="0">
                  <a:solidFill>
                    <a:srgbClr val="4285F4"/>
                  </a:solidFill>
                  <a:latin typeface="Arial"/>
                  <a:cs typeface="Arial"/>
                </a:rPr>
                <a:t>Distribution</a:t>
              </a:r>
              <a:endParaRPr sz="1000" dirty="0">
                <a:solidFill>
                  <a:prstClr val="black"/>
                </a:solidFill>
                <a:latin typeface="Arial"/>
                <a:cs typeface="Arial"/>
              </a:endParaRPr>
            </a:p>
          </p:txBody>
        </p:sp>
      </p:grpSp>
      <p:pic>
        <p:nvPicPr>
          <p:cNvPr id="376" name="Picture 375">
            <a:extLst>
              <a:ext uri="{FF2B5EF4-FFF2-40B4-BE49-F238E27FC236}">
                <a16:creationId xmlns:a16="http://schemas.microsoft.com/office/drawing/2014/main" id="{11B61932-0D11-4952-B5C8-CC9897C07D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372" y="115430"/>
            <a:ext cx="368440" cy="368440"/>
          </a:xfrm>
          <a:prstGeom prst="rect">
            <a:avLst/>
          </a:prstGeom>
        </p:spPr>
      </p:pic>
    </p:spTree>
    <p:extLst>
      <p:ext uri="{BB962C8B-B14F-4D97-AF65-F5344CB8AC3E}">
        <p14:creationId xmlns:p14="http://schemas.microsoft.com/office/powerpoint/2010/main" val="360117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Model Evaluation – ROUGE Score </a:t>
            </a:r>
            <a:endParaRPr lang="en-US" sz="2400" b="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15</a:t>
            </a:fld>
            <a:endParaRPr lang="en-US" sz="1100" dirty="0">
              <a:solidFill>
                <a:prstClr val="black">
                  <a:tint val="75000"/>
                </a:prstClr>
              </a:solidFill>
            </a:endParaRPr>
          </a:p>
        </p:txBody>
      </p:sp>
      <p:sp>
        <p:nvSpPr>
          <p:cNvPr id="9" name="Rectangle 8">
            <a:extLst>
              <a:ext uri="{FF2B5EF4-FFF2-40B4-BE49-F238E27FC236}">
                <a16:creationId xmlns:a16="http://schemas.microsoft.com/office/drawing/2014/main" id="{9E2C44D2-D8C7-4683-9529-9AEA08BDBADC}"/>
              </a:ext>
            </a:extLst>
          </p:cNvPr>
          <p:cNvSpPr/>
          <p:nvPr/>
        </p:nvSpPr>
        <p:spPr>
          <a:xfrm>
            <a:off x="387962" y="971550"/>
            <a:ext cx="7826398" cy="3462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7000"/>
              </a:lnSpc>
              <a:spcAft>
                <a:spcPts val="800"/>
              </a:spcAft>
            </a:pPr>
            <a:r>
              <a:rPr lang="en-IN" sz="1400" b="1" dirty="0">
                <a:solidFill>
                  <a:srgbClr val="0070C0"/>
                </a:solidFill>
                <a:latin typeface="Calibri" panose="020F0502020204030204" pitchFamily="34" charset="0"/>
                <a:cs typeface="Calibri" panose="020F0502020204030204" pitchFamily="34" charset="0"/>
              </a:rPr>
              <a:t>ROUGE</a:t>
            </a:r>
            <a:r>
              <a:rPr lang="en-IN" sz="1400" dirty="0">
                <a:solidFill>
                  <a:srgbClr val="0070C0"/>
                </a:solidFill>
                <a:latin typeface="Calibri" panose="020F0502020204030204" pitchFamily="34" charset="0"/>
                <a:cs typeface="Calibri" panose="020F0502020204030204" pitchFamily="34" charset="0"/>
              </a:rPr>
              <a:t> stands for Recall-Oriented Understudy for Gist Evaluation. It essentially measures how much the words (and/or n-grams) in the human reference summaries appeared in the machine generated summaries.</a:t>
            </a:r>
          </a:p>
          <a:p>
            <a:pPr lvl="1">
              <a:buFont typeface="Wingdings" pitchFamily="2" charset="2"/>
              <a:buChar char="Ø"/>
            </a:pPr>
            <a:r>
              <a:rPr lang="en-IN" sz="1400" dirty="0">
                <a:solidFill>
                  <a:srgbClr val="0070C0"/>
                </a:solidFill>
                <a:latin typeface="Calibri" panose="020F0502020204030204" pitchFamily="34" charset="0"/>
                <a:cs typeface="Calibri" panose="020F0502020204030204" pitchFamily="34" charset="0"/>
              </a:rPr>
              <a:t> ROUGE-N: </a:t>
            </a:r>
            <a:r>
              <a:rPr lang="en-IN" sz="1400" dirty="0">
                <a:solidFill>
                  <a:schemeClr val="tx1"/>
                </a:solidFill>
                <a:latin typeface="Calibri" panose="020F0502020204030204" pitchFamily="34" charset="0"/>
                <a:cs typeface="Calibri" panose="020F0502020204030204" pitchFamily="34" charset="0"/>
              </a:rPr>
              <a:t>Overlap of N-grams between the system and reference summaries. </a:t>
            </a:r>
          </a:p>
          <a:p>
            <a:pPr lvl="2">
              <a:buFont typeface="Wingdings" pitchFamily="2" charset="2"/>
              <a:buChar char="Ø"/>
            </a:pPr>
            <a:r>
              <a:rPr lang="en-IN" sz="1400" dirty="0">
                <a:solidFill>
                  <a:srgbClr val="0070C0"/>
                </a:solidFill>
                <a:latin typeface="Calibri" panose="020F0502020204030204" pitchFamily="34" charset="0"/>
                <a:cs typeface="Calibri" panose="020F0502020204030204" pitchFamily="34" charset="0"/>
              </a:rPr>
              <a:t> ROUGE-1 </a:t>
            </a:r>
            <a:r>
              <a:rPr lang="en-IN" sz="1400" dirty="0">
                <a:solidFill>
                  <a:schemeClr val="tx1"/>
                </a:solidFill>
                <a:latin typeface="Calibri" panose="020F0502020204030204" pitchFamily="34" charset="0"/>
                <a:cs typeface="Calibri" panose="020F0502020204030204" pitchFamily="34" charset="0"/>
              </a:rPr>
              <a:t>refers to the overlap of 1-gram (each word) between the system and reference summaries</a:t>
            </a:r>
          </a:p>
          <a:p>
            <a:pPr lvl="2">
              <a:buFont typeface="Wingdings" pitchFamily="2" charset="2"/>
              <a:buChar char="Ø"/>
            </a:pPr>
            <a:r>
              <a:rPr lang="en-IN" sz="1400" dirty="0">
                <a:solidFill>
                  <a:srgbClr val="0070C0"/>
                </a:solidFill>
                <a:latin typeface="Calibri" panose="020F0502020204030204" pitchFamily="34" charset="0"/>
                <a:cs typeface="Calibri" panose="020F0502020204030204" pitchFamily="34" charset="0"/>
              </a:rPr>
              <a:t> ROUGE-2</a:t>
            </a:r>
            <a:r>
              <a:rPr lang="en-IN" sz="1400" dirty="0">
                <a:solidFill>
                  <a:schemeClr val="tx1"/>
                </a:solidFill>
                <a:latin typeface="Calibri" panose="020F0502020204030204" pitchFamily="34" charset="0"/>
                <a:cs typeface="Calibri" panose="020F0502020204030204" pitchFamily="34" charset="0"/>
              </a:rPr>
              <a:t> refers to the overlap of bigrams between the system and reference summaries</a:t>
            </a:r>
          </a:p>
          <a:p>
            <a:pPr lvl="1">
              <a:buFont typeface="Wingdings" pitchFamily="2" charset="2"/>
              <a:buChar char="Ø"/>
            </a:pPr>
            <a:r>
              <a:rPr lang="en-IN" sz="1400" dirty="0">
                <a:solidFill>
                  <a:srgbClr val="0070C0"/>
                </a:solidFill>
                <a:latin typeface="Calibri" panose="020F0502020204030204" pitchFamily="34" charset="0"/>
                <a:cs typeface="Calibri" panose="020F0502020204030204" pitchFamily="34" charset="0"/>
              </a:rPr>
              <a:t> ROUGE-L: </a:t>
            </a:r>
            <a:r>
              <a:rPr lang="en-IN" sz="1400" dirty="0">
                <a:solidFill>
                  <a:schemeClr val="tx1"/>
                </a:solidFill>
                <a:latin typeface="Calibri" panose="020F0502020204030204" pitchFamily="34" charset="0"/>
                <a:cs typeface="Calibri" panose="020F0502020204030204" pitchFamily="34" charset="0"/>
              </a:rPr>
              <a:t>Longest Common Subsequence (LCS) based statistics. Longest common subsequence problem takes into account sentence level structure similarity naturally and identifies longest co-occurring in sequence n-grams automatically </a:t>
            </a:r>
          </a:p>
          <a:p>
            <a:pPr lvl="1">
              <a:buFont typeface="Wingdings" pitchFamily="2" charset="2"/>
              <a:buChar char="Ø"/>
            </a:pPr>
            <a:r>
              <a:rPr lang="en-US" sz="1400" dirty="0">
                <a:solidFill>
                  <a:srgbClr val="0070C0"/>
                </a:solidFill>
                <a:latin typeface="Calibri" panose="020F0502020204030204" pitchFamily="34" charset="0"/>
                <a:cs typeface="Calibri" panose="020F0502020204030204" pitchFamily="34" charset="0"/>
              </a:rPr>
              <a:t> ROUGE-W:</a:t>
            </a:r>
            <a:r>
              <a:rPr lang="en-US" sz="1400" dirty="0">
                <a:solidFill>
                  <a:schemeClr val="tx1"/>
                </a:solidFill>
                <a:latin typeface="Calibri" panose="020F0502020204030204" pitchFamily="34" charset="0"/>
                <a:cs typeface="Calibri" panose="020F0502020204030204" pitchFamily="34" charset="0"/>
              </a:rPr>
              <a:t> Weighted LCS-based statistics that favors consecutive </a:t>
            </a:r>
            <a:r>
              <a:rPr lang="en-US" sz="1400" dirty="0" err="1">
                <a:solidFill>
                  <a:schemeClr val="tx1"/>
                </a:solidFill>
                <a:latin typeface="Calibri" panose="020F0502020204030204" pitchFamily="34" charset="0"/>
                <a:cs typeface="Calibri" panose="020F0502020204030204" pitchFamily="34" charset="0"/>
              </a:rPr>
              <a:t>LCSes</a:t>
            </a:r>
            <a:endParaRPr lang="en-US" sz="1400" dirty="0">
              <a:solidFill>
                <a:schemeClr val="tx1"/>
              </a:solidFill>
              <a:latin typeface="Calibri" panose="020F0502020204030204" pitchFamily="34" charset="0"/>
              <a:cs typeface="Calibri" panose="020F0502020204030204" pitchFamily="34" charset="0"/>
            </a:endParaRPr>
          </a:p>
          <a:p>
            <a:pPr lvl="1">
              <a:buFont typeface="Wingdings" pitchFamily="2" charset="2"/>
              <a:buChar char="Ø"/>
            </a:pPr>
            <a:r>
              <a:rPr lang="en-US" sz="1400" dirty="0">
                <a:solidFill>
                  <a:srgbClr val="0070C0"/>
                </a:solidFill>
                <a:latin typeface="Calibri" panose="020F0502020204030204" pitchFamily="34" charset="0"/>
                <a:cs typeface="Calibri" panose="020F0502020204030204" pitchFamily="34" charset="0"/>
              </a:rPr>
              <a:t> ROUGE-S:</a:t>
            </a:r>
            <a:r>
              <a:rPr lang="en-US" sz="1400" dirty="0">
                <a:solidFill>
                  <a:schemeClr val="tx1"/>
                </a:solidFill>
                <a:latin typeface="Calibri" panose="020F0502020204030204" pitchFamily="34" charset="0"/>
                <a:cs typeface="Calibri" panose="020F0502020204030204" pitchFamily="34" charset="0"/>
              </a:rPr>
              <a:t> Skip-bigram based co-occurrence statistics. Skip-bigram is any pair of words in their sentence order</a:t>
            </a:r>
          </a:p>
          <a:p>
            <a:pPr lvl="1">
              <a:buFont typeface="Wingdings" pitchFamily="2" charset="2"/>
              <a:buChar char="Ø"/>
            </a:pPr>
            <a:r>
              <a:rPr lang="en-US" sz="1400" dirty="0">
                <a:solidFill>
                  <a:srgbClr val="0070C0"/>
                </a:solidFill>
                <a:latin typeface="Calibri" panose="020F0502020204030204" pitchFamily="34" charset="0"/>
                <a:cs typeface="Calibri" panose="020F0502020204030204" pitchFamily="34" charset="0"/>
              </a:rPr>
              <a:t> ROUGE-SU:</a:t>
            </a:r>
            <a:r>
              <a:rPr lang="en-US" sz="1400" dirty="0">
                <a:solidFill>
                  <a:schemeClr val="tx1"/>
                </a:solidFill>
                <a:latin typeface="Calibri" panose="020F0502020204030204" pitchFamily="34" charset="0"/>
                <a:cs typeface="Calibri" panose="020F0502020204030204" pitchFamily="34" charset="0"/>
              </a:rPr>
              <a:t> Skip-bigram plus unigram-based co-occurrence statistics</a:t>
            </a:r>
          </a:p>
          <a:p>
            <a:pPr lvl="1">
              <a:buFont typeface="Wingdings" pitchFamily="2" charset="2"/>
              <a:buChar char="Ø"/>
            </a:pPr>
            <a:endParaRPr lang="en-IN" sz="1400" dirty="0">
              <a:solidFill>
                <a:schemeClr val="tx1"/>
              </a:solidFill>
              <a:latin typeface="Calibri" panose="020F0502020204030204" pitchFamily="34" charset="0"/>
              <a:cs typeface="Calibri" panose="020F0502020204030204" pitchFamily="34" charset="0"/>
            </a:endParaRPr>
          </a:p>
        </p:txBody>
      </p:sp>
      <p:pic>
        <p:nvPicPr>
          <p:cNvPr id="3" name="Graphic 2" descr="Checklist RTL">
            <a:extLst>
              <a:ext uri="{FF2B5EF4-FFF2-40B4-BE49-F238E27FC236}">
                <a16:creationId xmlns:a16="http://schemas.microsoft.com/office/drawing/2014/main" id="{8DF8CA93-5841-4BD4-83C8-A957184BBC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5370" y="82510"/>
            <a:ext cx="438150" cy="438150"/>
          </a:xfrm>
          <a:prstGeom prst="rect">
            <a:avLst/>
          </a:prstGeom>
        </p:spPr>
      </p:pic>
    </p:spTree>
    <p:extLst>
      <p:ext uri="{BB962C8B-B14F-4D97-AF65-F5344CB8AC3E}">
        <p14:creationId xmlns:p14="http://schemas.microsoft.com/office/powerpoint/2010/main" val="85273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Model Scoring – </a:t>
            </a:r>
            <a:r>
              <a:rPr lang="en-US" sz="2400" b="1" dirty="0">
                <a:solidFill>
                  <a:srgbClr val="000000"/>
                </a:solidFill>
                <a:latin typeface="Arial" panose="020B0604020202020204" pitchFamily="34" charset="0"/>
                <a:cs typeface="Arial" panose="020B0604020202020204" pitchFamily="34" charset="0"/>
              </a:rPr>
              <a:t>Comparison with benchmark</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16</a:t>
            </a:fld>
            <a:endParaRPr lang="en-US" sz="1100" dirty="0">
              <a:solidFill>
                <a:prstClr val="black">
                  <a:tint val="75000"/>
                </a:prstClr>
              </a:solidFill>
            </a:endParaRPr>
          </a:p>
        </p:txBody>
      </p:sp>
      <p:pic>
        <p:nvPicPr>
          <p:cNvPr id="14" name="Graphic 13" descr="Venn Diagram">
            <a:extLst>
              <a:ext uri="{FF2B5EF4-FFF2-40B4-BE49-F238E27FC236}">
                <a16:creationId xmlns:a16="http://schemas.microsoft.com/office/drawing/2014/main" id="{2856D622-8774-46E0-89FA-34F8C319C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0600" y="57150"/>
            <a:ext cx="461665" cy="461665"/>
          </a:xfrm>
          <a:prstGeom prst="rect">
            <a:avLst/>
          </a:prstGeom>
          <a:effectLst>
            <a:outerShdw blurRad="508000" dist="101600" dir="5400000" algn="tl" rotWithShape="0">
              <a:prstClr val="black">
                <a:alpha val="10000"/>
              </a:prstClr>
            </a:outerShdw>
          </a:effectLst>
        </p:spPr>
      </p:pic>
      <p:graphicFrame>
        <p:nvGraphicFramePr>
          <p:cNvPr id="6" name="Table 5">
            <a:extLst>
              <a:ext uri="{FF2B5EF4-FFF2-40B4-BE49-F238E27FC236}">
                <a16:creationId xmlns:a16="http://schemas.microsoft.com/office/drawing/2014/main" id="{4FA9F3D1-DA96-4719-B2A5-1351B18BFEDB}"/>
              </a:ext>
            </a:extLst>
          </p:cNvPr>
          <p:cNvGraphicFramePr>
            <a:graphicFrameLocks noGrp="1"/>
          </p:cNvGraphicFramePr>
          <p:nvPr>
            <p:extLst>
              <p:ext uri="{D42A27DB-BD31-4B8C-83A1-F6EECF244321}">
                <p14:modId xmlns:p14="http://schemas.microsoft.com/office/powerpoint/2010/main" val="3869771368"/>
              </p:ext>
            </p:extLst>
          </p:nvPr>
        </p:nvGraphicFramePr>
        <p:xfrm>
          <a:off x="304800" y="819150"/>
          <a:ext cx="8458199" cy="3618362"/>
        </p:xfrm>
        <a:graphic>
          <a:graphicData uri="http://schemas.openxmlformats.org/drawingml/2006/table">
            <a:tbl>
              <a:tblPr/>
              <a:tblGrid>
                <a:gridCol w="2648114">
                  <a:extLst>
                    <a:ext uri="{9D8B030D-6E8A-4147-A177-3AD203B41FA5}">
                      <a16:colId xmlns:a16="http://schemas.microsoft.com/office/drawing/2014/main" val="20000"/>
                    </a:ext>
                  </a:extLst>
                </a:gridCol>
                <a:gridCol w="1453206">
                  <a:extLst>
                    <a:ext uri="{9D8B030D-6E8A-4147-A177-3AD203B41FA5}">
                      <a16:colId xmlns:a16="http://schemas.microsoft.com/office/drawing/2014/main" val="1118238919"/>
                    </a:ext>
                  </a:extLst>
                </a:gridCol>
                <a:gridCol w="1453206">
                  <a:extLst>
                    <a:ext uri="{9D8B030D-6E8A-4147-A177-3AD203B41FA5}">
                      <a16:colId xmlns:a16="http://schemas.microsoft.com/office/drawing/2014/main" val="888983202"/>
                    </a:ext>
                  </a:extLst>
                </a:gridCol>
                <a:gridCol w="1453206">
                  <a:extLst>
                    <a:ext uri="{9D8B030D-6E8A-4147-A177-3AD203B41FA5}">
                      <a16:colId xmlns:a16="http://schemas.microsoft.com/office/drawing/2014/main" val="20001"/>
                    </a:ext>
                  </a:extLst>
                </a:gridCol>
                <a:gridCol w="1450467">
                  <a:extLst>
                    <a:ext uri="{9D8B030D-6E8A-4147-A177-3AD203B41FA5}">
                      <a16:colId xmlns:a16="http://schemas.microsoft.com/office/drawing/2014/main" val="20004"/>
                    </a:ext>
                  </a:extLst>
                </a:gridCol>
              </a:tblGrid>
              <a:tr h="217699">
                <a:tc gridSpan="5">
                  <a:txBody>
                    <a:bodyPr/>
                    <a:lstStyle/>
                    <a:p>
                      <a:pPr algn="ctr" fontAlgn="ctr"/>
                      <a:r>
                        <a:rPr lang="en-IN" sz="900" b="1" i="0" u="none" strike="noStrike" dirty="0">
                          <a:solidFill>
                            <a:srgbClr val="31869B"/>
                          </a:solidFill>
                          <a:effectLst/>
                          <a:latin typeface="Calibri"/>
                        </a:rPr>
                        <a:t>CAPSTONE PROJECT RESULTS IN COMPARISON WITH BENCHMARK RESULTS PRODUCED BY STANDFORD PAPER ON POINTER GENERATOR NETWORKS</a:t>
                      </a:r>
                    </a:p>
                  </a:txBody>
                  <a:tcPr marL="4573" marR="4573" marT="45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hMerge="1">
                  <a:txBody>
                    <a:bodyPr/>
                    <a:lstStyle/>
                    <a:p>
                      <a:endParaRPr lang="en-US"/>
                    </a:p>
                  </a:txBody>
                  <a:tcPr/>
                </a:tc>
                <a:tc hMerge="1">
                  <a:txBody>
                    <a:bodyPr/>
                    <a:lstStyle/>
                    <a:p>
                      <a:endParaRPr lang="en-US"/>
                    </a:p>
                  </a:txBody>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170882">
                <a:tc>
                  <a:txBody>
                    <a:bodyPr/>
                    <a:lstStyle/>
                    <a:p>
                      <a:pPr algn="l" fontAlgn="b"/>
                      <a:endParaRPr lang="en-IN" sz="1000" b="0" i="0" u="none" strike="noStrike" dirty="0">
                        <a:solidFill>
                          <a:srgbClr val="000000"/>
                        </a:solidFill>
                        <a:effectLst/>
                        <a:latin typeface="Calibri"/>
                      </a:endParaRP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gridSpan="2">
                  <a:txBody>
                    <a:bodyPr/>
                    <a:lstStyle/>
                    <a:p>
                      <a:pPr algn="ctr" fontAlgn="b"/>
                      <a:r>
                        <a:rPr lang="en-IN" sz="1000" b="1" i="0" u="none" strike="noStrike" dirty="0">
                          <a:solidFill>
                            <a:srgbClr val="000000"/>
                          </a:solidFill>
                          <a:effectLst/>
                          <a:latin typeface="Calibri"/>
                        </a:rPr>
                        <a:t>Without Coverage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gridSpan="2">
                  <a:txBody>
                    <a:bodyPr/>
                    <a:lstStyle/>
                    <a:p>
                      <a:pPr algn="ctr" fontAlgn="b"/>
                      <a:r>
                        <a:rPr lang="en-IN" sz="1000" b="1" i="0" u="none" strike="noStrike" dirty="0">
                          <a:solidFill>
                            <a:srgbClr val="000000"/>
                          </a:solidFill>
                          <a:effectLst/>
                          <a:latin typeface="Calibri"/>
                        </a:rPr>
                        <a:t>With Coverage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pPr algn="ctr" fontAlgn="ctr"/>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DAEEF3"/>
                    </a:solidFill>
                  </a:tcPr>
                </a:tc>
                <a:extLst>
                  <a:ext uri="{0D108BD9-81ED-4DB2-BD59-A6C34878D82A}">
                    <a16:rowId xmlns:a16="http://schemas.microsoft.com/office/drawing/2014/main" val="3953721697"/>
                  </a:ext>
                </a:extLst>
              </a:tr>
              <a:tr h="170882">
                <a:tc>
                  <a:txBody>
                    <a:bodyPr/>
                    <a:lstStyle/>
                    <a:p>
                      <a:pPr algn="l" fontAlgn="b"/>
                      <a:r>
                        <a:rPr lang="en-IN" sz="1000" b="0" i="0" u="none" strike="noStrike" dirty="0">
                          <a:solidFill>
                            <a:srgbClr val="000000"/>
                          </a:solidFill>
                          <a:effectLst/>
                          <a:latin typeface="Calibri"/>
                        </a:rPr>
                        <a:t>Vocabulary Size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AEEF3"/>
                    </a:solidFill>
                  </a:tcPr>
                </a:tc>
                <a:tc>
                  <a:txBody>
                    <a:bodyPr/>
                    <a:lstStyle/>
                    <a:p>
                      <a:pPr algn="ctr" fontAlgn="ctr"/>
                      <a:r>
                        <a:rPr lang="en-IN" sz="1000" b="0" i="0" u="none" strike="noStrike" dirty="0">
                          <a:solidFill>
                            <a:srgbClr val="000000"/>
                          </a:solidFill>
                          <a:effectLst/>
                          <a:latin typeface="Calibri"/>
                        </a:rPr>
                        <a:t>50,000</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AEEF3"/>
                    </a:solidFill>
                  </a:tcPr>
                </a:tc>
                <a:tc>
                  <a:txBody>
                    <a:bodyPr/>
                    <a:lstStyle/>
                    <a:p>
                      <a:pPr algn="ctr" fontAlgn="ctr"/>
                      <a:r>
                        <a:rPr lang="en-IN" sz="1000" b="0" i="0" u="none" strike="noStrike">
                          <a:solidFill>
                            <a:srgbClr val="000000"/>
                          </a:solidFill>
                          <a:effectLst/>
                          <a:latin typeface="Calibri"/>
                        </a:rPr>
                        <a:t>50,000</a:t>
                      </a:r>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a:noFill/>
                    </a:lnB>
                    <a:solidFill>
                      <a:srgbClr val="DAEEF3"/>
                    </a:solidFill>
                  </a:tcPr>
                </a:tc>
                <a:extLst>
                  <a:ext uri="{0D108BD9-81ED-4DB2-BD59-A6C34878D82A}">
                    <a16:rowId xmlns:a16="http://schemas.microsoft.com/office/drawing/2014/main" val="10001"/>
                  </a:ext>
                </a:extLst>
              </a:tr>
              <a:tr h="170882">
                <a:tc>
                  <a:txBody>
                    <a:bodyPr/>
                    <a:lstStyle/>
                    <a:p>
                      <a:pPr algn="l" fontAlgn="b"/>
                      <a:r>
                        <a:rPr lang="en-IN" sz="1000" b="0" i="0" u="none" strike="noStrike" dirty="0">
                          <a:solidFill>
                            <a:srgbClr val="000000"/>
                          </a:solidFill>
                          <a:effectLst/>
                          <a:latin typeface="Calibri"/>
                        </a:rPr>
                        <a:t>Dataset</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1" i="0" u="none" strike="noStrike" dirty="0">
                          <a:solidFill>
                            <a:srgbClr val="000000"/>
                          </a:solidFill>
                          <a:effectLst/>
                          <a:latin typeface="Calibri"/>
                        </a:rPr>
                        <a:t>Validation</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1" i="0" u="none" strike="noStrike" dirty="0">
                          <a:solidFill>
                            <a:srgbClr val="000000"/>
                          </a:solidFill>
                          <a:effectLst/>
                          <a:latin typeface="Calibri"/>
                        </a:rPr>
                        <a:t>Validation</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02"/>
                  </a:ext>
                </a:extLst>
              </a:tr>
              <a:tr h="170882">
                <a:tc>
                  <a:txBody>
                    <a:bodyPr/>
                    <a:lstStyle/>
                    <a:p>
                      <a:pPr algn="l" fontAlgn="b"/>
                      <a:r>
                        <a:rPr lang="en-IN" sz="1000" b="0" i="0" u="none" strike="noStrike" dirty="0">
                          <a:solidFill>
                            <a:srgbClr val="000000"/>
                          </a:solidFill>
                          <a:effectLst/>
                          <a:latin typeface="Calibri"/>
                        </a:rPr>
                        <a:t>Mode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0" i="0" u="none" strike="noStrike" dirty="0">
                          <a:solidFill>
                            <a:srgbClr val="000000"/>
                          </a:solidFill>
                          <a:effectLst/>
                          <a:latin typeface="Calibri"/>
                        </a:rPr>
                        <a:t>Decode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0" i="0" u="none" strike="noStrike" dirty="0">
                          <a:solidFill>
                            <a:srgbClr val="000000"/>
                          </a:solidFill>
                          <a:effectLst/>
                          <a:latin typeface="Calibri"/>
                        </a:rPr>
                        <a:t>Decode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04"/>
                  </a:ext>
                </a:extLst>
              </a:tr>
              <a:tr h="170882">
                <a:tc>
                  <a:txBody>
                    <a:bodyPr/>
                    <a:lstStyle/>
                    <a:p>
                      <a:pPr algn="l" fontAlgn="b"/>
                      <a:r>
                        <a:rPr lang="en-IN" sz="1000" b="0" i="0" u="none" strike="noStrike" dirty="0">
                          <a:solidFill>
                            <a:srgbClr val="000000"/>
                          </a:solidFill>
                          <a:effectLst/>
                          <a:latin typeface="Calibri"/>
                        </a:rPr>
                        <a:t>System specification</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0" i="0" u="none" strike="noStrike" dirty="0">
                          <a:solidFill>
                            <a:srgbClr val="000000"/>
                          </a:solidFill>
                          <a:effectLst/>
                          <a:latin typeface="Calibri"/>
                        </a:rPr>
                        <a:t>Linux Machine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b="0" i="0" u="none" strike="noStrike" dirty="0">
                          <a:solidFill>
                            <a:srgbClr val="000000"/>
                          </a:solidFill>
                          <a:effectLst/>
                          <a:latin typeface="Calibri"/>
                        </a:rPr>
                        <a:t>Linux Machine</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05"/>
                  </a:ext>
                </a:extLst>
              </a:tr>
              <a:tr h="170882">
                <a:tc>
                  <a:txBody>
                    <a:bodyPr/>
                    <a:lstStyle/>
                    <a:p>
                      <a:pPr algn="l" fontAlgn="b"/>
                      <a:r>
                        <a:rPr lang="en-IN" sz="1000" b="0" i="0" u="none" strike="noStrike" dirty="0">
                          <a:solidFill>
                            <a:srgbClr val="000000"/>
                          </a:solidFill>
                          <a:effectLst/>
                          <a:latin typeface="Calibri"/>
                        </a:rPr>
                        <a:t>Training Time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ctr" fontAlgn="ctr"/>
                      <a:r>
                        <a:rPr lang="en-IN" sz="1000" b="0" i="0" u="none" strike="noStrike" dirty="0">
                          <a:solidFill>
                            <a:srgbClr val="000000"/>
                          </a:solidFill>
                          <a:effectLst/>
                          <a:latin typeface="Calibri"/>
                        </a:rPr>
                        <a:t>3 days 3 hrs</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ctr" fontAlgn="ctr"/>
                      <a:r>
                        <a:rPr lang="en-IN" sz="1000" b="0" i="0" u="none" strike="noStrike" dirty="0">
                          <a:solidFill>
                            <a:srgbClr val="000000"/>
                          </a:solidFill>
                          <a:effectLst/>
                          <a:latin typeface="+mn-lt"/>
                        </a:rPr>
                        <a:t>+ 3 hrs 50 mins</a:t>
                      </a:r>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extLst>
                  <a:ext uri="{0D108BD9-81ED-4DB2-BD59-A6C34878D82A}">
                    <a16:rowId xmlns:a16="http://schemas.microsoft.com/office/drawing/2014/main" val="2414350554"/>
                  </a:ext>
                </a:extLst>
              </a:tr>
              <a:tr h="170882">
                <a:tc>
                  <a:txBody>
                    <a:bodyPr/>
                    <a:lstStyle/>
                    <a:p>
                      <a:pPr algn="l" fontAlgn="b"/>
                      <a:r>
                        <a:rPr lang="en-IN" sz="1000" b="0" i="0" u="none" strike="noStrike" dirty="0">
                          <a:solidFill>
                            <a:srgbClr val="000000"/>
                          </a:solidFill>
                          <a:effectLst/>
                          <a:latin typeface="Calibri"/>
                        </a:rPr>
                        <a:t>Iterations</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ctr" fontAlgn="ctr"/>
                      <a:r>
                        <a:rPr lang="en-IN" sz="1000" b="0" i="0" u="none" strike="noStrike" dirty="0">
                          <a:solidFill>
                            <a:srgbClr val="000000"/>
                          </a:solidFill>
                          <a:effectLst/>
                          <a:latin typeface="Calibri"/>
                        </a:rPr>
                        <a:t>47,128</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tc>
                  <a:txBody>
                    <a:bodyPr/>
                    <a:lstStyle/>
                    <a:p>
                      <a:pPr algn="ctr" fontAlgn="ctr"/>
                      <a:r>
                        <a:rPr lang="en-IN" sz="1000" b="0" i="0" u="none" strike="noStrike" dirty="0">
                          <a:solidFill>
                            <a:srgbClr val="000000"/>
                          </a:solidFill>
                          <a:effectLst/>
                          <a:latin typeface="Calibri"/>
                        </a:rPr>
                        <a:t>50,064</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solidFill>
                      <a:srgbClr val="DAEEF3"/>
                    </a:solidFill>
                  </a:tcPr>
                </a:tc>
                <a:extLst>
                  <a:ext uri="{0D108BD9-81ED-4DB2-BD59-A6C34878D82A}">
                    <a16:rowId xmlns:a16="http://schemas.microsoft.com/office/drawing/2014/main" val="2383539853"/>
                  </a:ext>
                </a:extLst>
              </a:tr>
              <a:tr h="170882">
                <a:tc>
                  <a:txBody>
                    <a:bodyPr/>
                    <a:lstStyle/>
                    <a:p>
                      <a:pPr algn="l" fontAlgn="b"/>
                      <a:r>
                        <a:rPr lang="en-IN" sz="1000" b="0" i="0" u="none" strike="noStrike" dirty="0">
                          <a:solidFill>
                            <a:srgbClr val="000000"/>
                          </a:solidFill>
                          <a:effectLst/>
                          <a:latin typeface="Calibri"/>
                        </a:rPr>
                        <a:t>Validation Time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000" b="0" i="0" u="none" strike="noStrike" dirty="0">
                          <a:solidFill>
                            <a:srgbClr val="000000"/>
                          </a:solidFill>
                          <a:effectLst/>
                          <a:latin typeface="Calibri"/>
                        </a:rPr>
                        <a:t>6-7 hrs</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000" b="0" i="0" u="none" strike="noStrike">
                          <a:solidFill>
                            <a:srgbClr val="000000"/>
                          </a:solidFill>
                          <a:effectLst/>
                          <a:latin typeface="Calibri"/>
                        </a:rPr>
                        <a:t>6-7 hrs</a:t>
                      </a:r>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06"/>
                  </a:ext>
                </a:extLst>
              </a:tr>
              <a:tr h="468166">
                <a:tc>
                  <a:txBody>
                    <a:bodyPr/>
                    <a:lstStyle/>
                    <a:p>
                      <a:pPr algn="l" fontAlgn="ctr"/>
                      <a:r>
                        <a:rPr lang="en-IN" sz="1000" b="1" i="0" u="none" strike="noStrike" dirty="0">
                          <a:solidFill>
                            <a:srgbClr val="000000"/>
                          </a:solidFill>
                          <a:effectLst/>
                          <a:latin typeface="Calibri"/>
                        </a:rPr>
                        <a:t>Evaluation Metrics</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mn-lt"/>
                        </a:rPr>
                        <a:t>Benchmark Abigail See : Stanford </a:t>
                      </a:r>
                      <a:r>
                        <a:rPr lang="en-IN" sz="1000" b="1" i="0" u="none" strike="noStrike" dirty="0" err="1">
                          <a:solidFill>
                            <a:srgbClr val="000000"/>
                          </a:solidFill>
                          <a:effectLst/>
                          <a:latin typeface="+mn-lt"/>
                        </a:rPr>
                        <a:t>Univ</a:t>
                      </a:r>
                      <a:endParaRPr lang="en-IN" sz="1000" b="1" i="0" u="none" strike="noStrike" dirty="0">
                        <a:solidFill>
                          <a:srgbClr val="000000"/>
                        </a:solidFill>
                        <a:effectLst/>
                        <a:latin typeface="+mn-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mn-lt"/>
                          <a:ea typeface="+mn-ea"/>
                          <a:cs typeface="+mn-cs"/>
                        </a:rPr>
                        <a:t>Pointer Generator with attention</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tc>
                  <a:txBody>
                    <a:bodyPr/>
                    <a:lstStyle/>
                    <a:p>
                      <a:pPr algn="ctr" fontAlgn="ctr"/>
                      <a:r>
                        <a:rPr lang="en-IN" sz="1000" b="1" i="0" u="none" strike="noStrike" dirty="0">
                          <a:solidFill>
                            <a:srgbClr val="000000"/>
                          </a:solidFill>
                          <a:effectLst/>
                          <a:latin typeface="Calibri"/>
                        </a:rPr>
                        <a:t>Benchmark Abigail See : Stanford </a:t>
                      </a:r>
                      <a:r>
                        <a:rPr lang="en-IN" sz="1000" b="1" i="0" u="none" strike="noStrike" dirty="0" err="1">
                          <a:solidFill>
                            <a:srgbClr val="000000"/>
                          </a:solidFill>
                          <a:effectLst/>
                          <a:latin typeface="Calibri"/>
                        </a:rPr>
                        <a:t>Univ</a:t>
                      </a:r>
                      <a:endParaRPr lang="en-IN" sz="1000" b="1"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tc>
                  <a:txBody>
                    <a:bodyPr/>
                    <a:lstStyle/>
                    <a:p>
                      <a:pPr algn="ctr"/>
                      <a:r>
                        <a:rPr lang="en-IN" sz="1000" b="1" i="0" u="none" strike="noStrike" dirty="0">
                          <a:solidFill>
                            <a:srgbClr val="000000"/>
                          </a:solidFill>
                          <a:effectLst/>
                          <a:latin typeface="Calibri"/>
                          <a:ea typeface="+mn-ea"/>
                          <a:cs typeface="+mn-cs"/>
                        </a:rPr>
                        <a:t>Pointer Generator with attention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B7DEE8"/>
                    </a:solidFill>
                  </a:tcPr>
                </a:tc>
                <a:extLst>
                  <a:ext uri="{0D108BD9-81ED-4DB2-BD59-A6C34878D82A}">
                    <a16:rowId xmlns:a16="http://schemas.microsoft.com/office/drawing/2014/main" val="10007"/>
                  </a:ext>
                </a:extLst>
              </a:tr>
              <a:tr h="170882">
                <a:tc>
                  <a:txBody>
                    <a:bodyPr/>
                    <a:lstStyle/>
                    <a:p>
                      <a:pPr algn="l" fontAlgn="b"/>
                      <a:r>
                        <a:rPr lang="en-IN" sz="1000" b="0" i="0" u="none" strike="noStrike" dirty="0">
                          <a:solidFill>
                            <a:srgbClr val="FFFFFF"/>
                          </a:solidFill>
                          <a:effectLst/>
                          <a:latin typeface="Calibri"/>
                        </a:rPr>
                        <a:t>Rouge 1 | F Score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Calibri"/>
                        </a:rPr>
                        <a:t>0.3644</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US" sz="1000" b="0" i="0" u="none" strike="noStrike" dirty="0">
                          <a:solidFill>
                            <a:srgbClr val="FFFFFF"/>
                          </a:solidFill>
                          <a:effectLst/>
                          <a:latin typeface="Calibri" panose="020F0502020204030204" pitchFamily="34" charset="0"/>
                        </a:rPr>
                        <a:t>0.36645 </a:t>
                      </a:r>
                      <a:r>
                        <a:rPr lang="en-IN" sz="900" b="1" i="1" u="none" strike="noStrike" dirty="0">
                          <a:solidFill>
                            <a:srgbClr val="29B87A"/>
                          </a:solidFill>
                          <a:effectLst/>
                          <a:latin typeface="+mn-lt"/>
                          <a:ea typeface="+mn-ea"/>
                          <a:cs typeface="+mn-cs"/>
                        </a:rPr>
                        <a:t>(+0.00205)</a:t>
                      </a:r>
                      <a:endParaRPr lang="en-US" sz="1000" b="1" i="0" u="none" strike="noStrike" dirty="0">
                        <a:solidFill>
                          <a:srgbClr val="29B87A"/>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Calibri"/>
                        </a:rPr>
                        <a:t>0.3953</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IN" sz="1000" b="0" i="0" u="none" strike="noStrike" dirty="0">
                          <a:solidFill>
                            <a:srgbClr val="FFFFFF"/>
                          </a:solidFill>
                          <a:effectLst/>
                          <a:latin typeface="+mj-lt"/>
                        </a:rPr>
                        <a:t>0.39412 </a:t>
                      </a:r>
                      <a:r>
                        <a:rPr lang="en-IN" sz="900" b="1" i="1" u="none" strike="noStrike" dirty="0">
                          <a:solidFill>
                            <a:srgbClr val="C00000"/>
                          </a:solidFill>
                          <a:effectLst/>
                          <a:latin typeface="+mj-lt"/>
                        </a:rPr>
                        <a:t>(-0.00118)</a:t>
                      </a:r>
                      <a:endParaRPr lang="en-IN" sz="1000" b="1" i="1" u="none" strike="noStrike" dirty="0">
                        <a:solidFill>
                          <a:srgbClr val="C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a:noFill/>
                    </a:lnB>
                    <a:solidFill>
                      <a:srgbClr val="31869B"/>
                    </a:solidFill>
                  </a:tcPr>
                </a:tc>
                <a:extLst>
                  <a:ext uri="{0D108BD9-81ED-4DB2-BD59-A6C34878D82A}">
                    <a16:rowId xmlns:a16="http://schemas.microsoft.com/office/drawing/2014/main" val="10008"/>
                  </a:ext>
                </a:extLst>
              </a:tr>
              <a:tr h="170882">
                <a:tc>
                  <a:txBody>
                    <a:bodyPr/>
                    <a:lstStyle/>
                    <a:p>
                      <a:pPr algn="l" fontAlgn="b"/>
                      <a:r>
                        <a:rPr lang="en-IN" sz="1000" b="0" i="0" u="none" strike="noStrike" dirty="0">
                          <a:solidFill>
                            <a:srgbClr val="000000"/>
                          </a:solidFill>
                          <a:effectLst/>
                          <a:latin typeface="Calibri"/>
                          <a:ea typeface="+mn-ea"/>
                          <a:cs typeface="+mn-cs"/>
                        </a:rPr>
                        <a:t>Rouge 1 | Precision</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US" sz="1000" b="0" i="0" u="none" strike="noStrike">
                          <a:solidFill>
                            <a:srgbClr val="000000"/>
                          </a:solidFill>
                          <a:effectLst/>
                          <a:latin typeface="Calibri" panose="020F0502020204030204" pitchFamily="34" charset="0"/>
                        </a:rPr>
                        <a:t>0.3598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kern="150" dirty="0">
                          <a:latin typeface="+mj-lt"/>
                        </a:rPr>
                        <a:t>0.38598</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09"/>
                  </a:ext>
                </a:extLst>
              </a:tr>
              <a:tr h="170882">
                <a:tc>
                  <a:txBody>
                    <a:bodyPr/>
                    <a:lstStyle/>
                    <a:p>
                      <a:pPr algn="l" fontAlgn="b"/>
                      <a:r>
                        <a:rPr lang="en-IN" sz="1000" b="0" i="0" u="none" strike="noStrike" dirty="0">
                          <a:solidFill>
                            <a:srgbClr val="000000"/>
                          </a:solidFill>
                          <a:effectLst/>
                          <a:latin typeface="+mn-lt"/>
                          <a:ea typeface="+mn-ea"/>
                          <a:cs typeface="+mn-cs"/>
                        </a:rPr>
                        <a:t>Rouge 1 | Recall</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a:solidFill>
                            <a:srgbClr val="000000"/>
                          </a:solidFill>
                          <a:effectLst/>
                          <a:latin typeface="Calibri" panose="020F0502020204030204" pitchFamily="34" charset="0"/>
                        </a:rPr>
                        <a:t>0.40253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000" kern="150" dirty="0">
                          <a:latin typeface="+mj-lt"/>
                        </a:rPr>
                        <a:t>0.43650</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10"/>
                  </a:ext>
                </a:extLst>
              </a:tr>
              <a:tr h="170882">
                <a:tc>
                  <a:txBody>
                    <a:bodyPr/>
                    <a:lstStyle/>
                    <a:p>
                      <a:pPr algn="l" fontAlgn="b"/>
                      <a:r>
                        <a:rPr lang="en-IN" sz="1000" b="0" i="0" u="none" strike="noStrike" dirty="0">
                          <a:solidFill>
                            <a:srgbClr val="FFFFFF"/>
                          </a:solidFill>
                          <a:effectLst/>
                          <a:latin typeface="Calibri"/>
                        </a:rPr>
                        <a:t>Rouge 2 | F Score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Calibri"/>
                        </a:rPr>
                        <a:t>0.1566</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US" sz="1000" b="0" i="0" u="none" strike="noStrike" dirty="0">
                          <a:solidFill>
                            <a:srgbClr val="FFFFFF"/>
                          </a:solidFill>
                          <a:effectLst/>
                          <a:latin typeface="Calibri" panose="020F0502020204030204" pitchFamily="34" charset="0"/>
                        </a:rPr>
                        <a:t>0.15627 </a:t>
                      </a:r>
                      <a:r>
                        <a:rPr lang="en-IN" sz="900" b="1" i="1" u="none" strike="noStrike" dirty="0">
                          <a:solidFill>
                            <a:srgbClr val="C00000"/>
                          </a:solidFill>
                          <a:effectLst/>
                          <a:latin typeface="+mn-lt"/>
                          <a:ea typeface="+mn-ea"/>
                          <a:cs typeface="+mn-cs"/>
                        </a:rPr>
                        <a:t>(-0.00033)</a:t>
                      </a:r>
                      <a:endParaRPr lang="en-US" sz="1000" b="0"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Calibri"/>
                        </a:rPr>
                        <a:t>0.1728</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IN" sz="1000" b="0" i="0" u="none" strike="noStrike" dirty="0">
                          <a:solidFill>
                            <a:srgbClr val="FFFFFF"/>
                          </a:solidFill>
                          <a:effectLst/>
                          <a:latin typeface="+mj-lt"/>
                        </a:rPr>
                        <a:t>0.16967 </a:t>
                      </a:r>
                      <a:r>
                        <a:rPr lang="en-IN" sz="900" b="1" i="1" u="none" strike="noStrike" dirty="0">
                          <a:solidFill>
                            <a:srgbClr val="C00000"/>
                          </a:solidFill>
                          <a:effectLst/>
                          <a:latin typeface="+mj-lt"/>
                        </a:rPr>
                        <a:t>(-0.00313)</a:t>
                      </a:r>
                      <a:endParaRPr lang="en-IN" sz="1000" b="1" i="1" u="none" strike="noStrike" dirty="0">
                        <a:solidFill>
                          <a:srgbClr val="C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extLst>
                  <a:ext uri="{0D108BD9-81ED-4DB2-BD59-A6C34878D82A}">
                    <a16:rowId xmlns:a16="http://schemas.microsoft.com/office/drawing/2014/main" val="10011"/>
                  </a:ext>
                </a:extLst>
              </a:tr>
              <a:tr h="170882">
                <a:tc>
                  <a:txBody>
                    <a:bodyPr/>
                    <a:lstStyle/>
                    <a:p>
                      <a:pPr algn="l" fontAlgn="b"/>
                      <a:r>
                        <a:rPr lang="en-IN" sz="1000" b="0" i="0" u="none" strike="noStrike" dirty="0">
                          <a:solidFill>
                            <a:srgbClr val="000000"/>
                          </a:solidFill>
                          <a:effectLst/>
                          <a:latin typeface="Calibri"/>
                          <a:ea typeface="+mn-ea"/>
                          <a:cs typeface="+mn-cs"/>
                        </a:rPr>
                        <a:t>Rouge 2 | Precision</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US" sz="1000" b="0" i="0" u="none" strike="noStrike" dirty="0">
                          <a:solidFill>
                            <a:srgbClr val="000000"/>
                          </a:solidFill>
                          <a:effectLst/>
                          <a:latin typeface="Calibri" panose="020F0502020204030204" pitchFamily="34" charset="0"/>
                        </a:rPr>
                        <a:t>0.15397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kern="150" dirty="0">
                          <a:latin typeface="+mj-lt"/>
                        </a:rPr>
                        <a:t>0.16701</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12"/>
                  </a:ext>
                </a:extLst>
              </a:tr>
              <a:tr h="198385">
                <a:tc>
                  <a:txBody>
                    <a:bodyPr/>
                    <a:lstStyle/>
                    <a:p>
                      <a:pPr algn="l" fontAlgn="b"/>
                      <a:r>
                        <a:rPr lang="en-IN" sz="1000" b="0" i="0" u="none" strike="noStrike" dirty="0">
                          <a:solidFill>
                            <a:srgbClr val="000000"/>
                          </a:solidFill>
                          <a:effectLst/>
                          <a:latin typeface="+mn-lt"/>
                          <a:ea typeface="+mn-ea"/>
                          <a:cs typeface="+mn-cs"/>
                        </a:rPr>
                        <a:t>Rouge 2 | Recall</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dirty="0">
                          <a:solidFill>
                            <a:srgbClr val="000000"/>
                          </a:solidFill>
                          <a:effectLst/>
                          <a:latin typeface="Calibri" panose="020F0502020204030204" pitchFamily="34" charset="0"/>
                        </a:rPr>
                        <a:t>0.17168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000" kern="150" dirty="0">
                          <a:latin typeface="+mj-lt"/>
                        </a:rPr>
                        <a:t>0.18746</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13"/>
                  </a:ext>
                </a:extLst>
              </a:tr>
              <a:tr h="170882">
                <a:tc>
                  <a:txBody>
                    <a:bodyPr/>
                    <a:lstStyle/>
                    <a:p>
                      <a:pPr algn="l" fontAlgn="b"/>
                      <a:r>
                        <a:rPr lang="en-IN" sz="1000" b="0" i="0" u="none" strike="noStrike" dirty="0">
                          <a:solidFill>
                            <a:srgbClr val="FFFFFF"/>
                          </a:solidFill>
                          <a:effectLst/>
                          <a:latin typeface="Calibri"/>
                        </a:rPr>
                        <a:t>Rouge L | F Score</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mn-lt"/>
                        </a:rPr>
                        <a:t>0.3342</a:t>
                      </a:r>
                      <a:endParaRPr lang="en-IN" sz="1000" b="0" i="0" u="none" strike="noStrike" dirty="0">
                        <a:solidFill>
                          <a:srgbClr val="FFFFFF"/>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US" sz="1000" b="0" i="0" u="none" strike="noStrike" dirty="0">
                          <a:solidFill>
                            <a:srgbClr val="FFFFFF"/>
                          </a:solidFill>
                          <a:effectLst/>
                          <a:latin typeface="Calibri" panose="020F0502020204030204" pitchFamily="34" charset="0"/>
                        </a:rPr>
                        <a:t>0.33199 </a:t>
                      </a:r>
                      <a:r>
                        <a:rPr lang="en-IN" sz="900" b="1" i="1" u="none" strike="noStrike" dirty="0">
                          <a:solidFill>
                            <a:srgbClr val="C00000"/>
                          </a:solidFill>
                          <a:effectLst/>
                          <a:latin typeface="+mn-lt"/>
                          <a:ea typeface="+mn-ea"/>
                          <a:cs typeface="+mn-cs"/>
                        </a:rPr>
                        <a:t>(-0.00221)</a:t>
                      </a:r>
                      <a:endParaRPr lang="en-US" sz="1000" b="0"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b"/>
                      <a:r>
                        <a:rPr lang="en-IN" sz="1000" b="0" i="0" u="none" strike="noStrike" dirty="0">
                          <a:solidFill>
                            <a:srgbClr val="FFFFFF"/>
                          </a:solidFill>
                          <a:effectLst/>
                          <a:latin typeface="Calibri"/>
                        </a:rPr>
                        <a:t>0.3638</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tc>
                  <a:txBody>
                    <a:bodyPr/>
                    <a:lstStyle/>
                    <a:p>
                      <a:pPr marL="0" algn="ctr" fontAlgn="b"/>
                      <a:r>
                        <a:rPr lang="en-IN" sz="1000" b="0" i="0" u="none" strike="noStrike" dirty="0">
                          <a:solidFill>
                            <a:srgbClr val="FFFFFF"/>
                          </a:solidFill>
                          <a:effectLst/>
                          <a:latin typeface="+mj-lt"/>
                          <a:ea typeface="+mn-ea"/>
                          <a:cs typeface="+mn-cs"/>
                        </a:rPr>
                        <a:t>0.35890 </a:t>
                      </a:r>
                      <a:r>
                        <a:rPr lang="en-IN" sz="900" b="1" i="1" u="none" strike="noStrike" dirty="0">
                          <a:solidFill>
                            <a:srgbClr val="C00000"/>
                          </a:solidFill>
                          <a:effectLst/>
                          <a:latin typeface="+mn-lt"/>
                          <a:ea typeface="+mn-ea"/>
                          <a:cs typeface="+mn-cs"/>
                        </a:rPr>
                        <a:t>(-0.0049)</a:t>
                      </a:r>
                      <a:endParaRPr lang="en-IN" sz="1000" b="1" i="0" u="none" strike="noStrike" dirty="0">
                        <a:solidFill>
                          <a:srgbClr val="C00000"/>
                        </a:solidFill>
                        <a:effectLst/>
                        <a:latin typeface="+mj-lt"/>
                        <a:ea typeface="+mn-ea"/>
                        <a:cs typeface="+mn-cs"/>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31869B"/>
                    </a:solidFill>
                  </a:tcPr>
                </a:tc>
                <a:extLst>
                  <a:ext uri="{0D108BD9-81ED-4DB2-BD59-A6C34878D82A}">
                    <a16:rowId xmlns:a16="http://schemas.microsoft.com/office/drawing/2014/main" val="10020"/>
                  </a:ext>
                </a:extLst>
              </a:tr>
              <a:tr h="170882">
                <a:tc>
                  <a:txBody>
                    <a:bodyPr/>
                    <a:lstStyle/>
                    <a:p>
                      <a:pPr algn="l" fontAlgn="b"/>
                      <a:r>
                        <a:rPr lang="en-IN" sz="1000" b="0" i="0" u="none" strike="noStrike" dirty="0">
                          <a:solidFill>
                            <a:srgbClr val="000000"/>
                          </a:solidFill>
                          <a:effectLst/>
                          <a:latin typeface="Calibri"/>
                          <a:ea typeface="+mn-ea"/>
                          <a:cs typeface="+mn-cs"/>
                        </a:rPr>
                        <a:t>Rouge L | Precision</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US" sz="1000" b="0" i="0" u="none" strike="noStrike" dirty="0">
                          <a:solidFill>
                            <a:srgbClr val="000000"/>
                          </a:solidFill>
                          <a:effectLst/>
                          <a:latin typeface="Calibri" panose="020F0502020204030204" pitchFamily="34" charset="0"/>
                        </a:rPr>
                        <a:t>0.32614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tc>
                  <a:txBody>
                    <a:bodyPr/>
                    <a:lstStyle/>
                    <a:p>
                      <a:pPr algn="ctr" fontAlgn="ctr"/>
                      <a:r>
                        <a:rPr lang="en-IN" sz="1000" kern="150" dirty="0">
                          <a:latin typeface="+mj-lt"/>
                        </a:rPr>
                        <a:t>0.35174</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AEEF3"/>
                    </a:solidFill>
                  </a:tcPr>
                </a:tc>
                <a:extLst>
                  <a:ext uri="{0D108BD9-81ED-4DB2-BD59-A6C34878D82A}">
                    <a16:rowId xmlns:a16="http://schemas.microsoft.com/office/drawing/2014/main" val="10021"/>
                  </a:ext>
                </a:extLst>
              </a:tr>
              <a:tr h="170882">
                <a:tc>
                  <a:txBody>
                    <a:bodyPr/>
                    <a:lstStyle/>
                    <a:p>
                      <a:pPr algn="l" fontAlgn="b"/>
                      <a:r>
                        <a:rPr lang="en-IN" sz="1000" b="0" i="0" u="none" strike="noStrike" dirty="0">
                          <a:solidFill>
                            <a:srgbClr val="000000"/>
                          </a:solidFill>
                          <a:effectLst/>
                          <a:latin typeface="+mn-lt"/>
                          <a:ea typeface="+mn-ea"/>
                          <a:cs typeface="+mn-cs"/>
                        </a:rPr>
                        <a:t>Rouge L | Recall</a:t>
                      </a:r>
                    </a:p>
                  </a:txBody>
                  <a:tcPr marR="4573" marT="4573"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endParaRPr lang="en-IN" sz="1000" b="0" i="0" u="none" strike="noStrike" dirty="0">
                        <a:solidFill>
                          <a:srgbClr val="000000"/>
                        </a:solidFill>
                        <a:effectLst/>
                        <a:latin typeface="Calibri"/>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dirty="0">
                          <a:solidFill>
                            <a:srgbClr val="000000"/>
                          </a:solidFill>
                          <a:effectLst/>
                          <a:latin typeface="Calibri" panose="020F0502020204030204" pitchFamily="34" charset="0"/>
                        </a:rPr>
                        <a:t>0.36455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l" fontAlgn="b"/>
                      <a:r>
                        <a:rPr lang="en-IN" sz="1000" b="0" i="0" u="none" strike="noStrike" dirty="0">
                          <a:solidFill>
                            <a:srgbClr val="000000"/>
                          </a:solidFill>
                          <a:effectLst/>
                          <a:latin typeface="Calibri"/>
                        </a:rPr>
                        <a:t> </a:t>
                      </a: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000" kern="150" dirty="0">
                          <a:latin typeface="+mj-lt"/>
                        </a:rPr>
                        <a:t>0.39724</a:t>
                      </a:r>
                      <a:endParaRPr lang="en-IN" sz="1000" b="0" i="0" u="none" strike="noStrike" dirty="0">
                        <a:solidFill>
                          <a:srgbClr val="000000"/>
                        </a:solidFill>
                        <a:effectLst/>
                        <a:latin typeface="+mj-lt"/>
                      </a:endParaRPr>
                    </a:p>
                  </a:txBody>
                  <a:tcPr marL="4573" marR="4573" marT="4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36488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Model Outcome</a:t>
            </a:r>
            <a:endParaRPr lang="en-US" sz="2400" b="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17</a:t>
            </a:fld>
            <a:endParaRPr lang="en-US" sz="1100" dirty="0">
              <a:solidFill>
                <a:prstClr val="black">
                  <a:tint val="75000"/>
                </a:prstClr>
              </a:solidFill>
            </a:endParaRPr>
          </a:p>
        </p:txBody>
      </p:sp>
      <p:pic>
        <p:nvPicPr>
          <p:cNvPr id="13" name="Graphic 12" descr="Bullseye">
            <a:extLst>
              <a:ext uri="{FF2B5EF4-FFF2-40B4-BE49-F238E27FC236}">
                <a16:creationId xmlns:a16="http://schemas.microsoft.com/office/drawing/2014/main" id="{A35CD7E0-69DA-42BD-9638-23E07222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9658" y="99060"/>
            <a:ext cx="426242" cy="426242"/>
          </a:xfrm>
          <a:prstGeom prst="rect">
            <a:avLst/>
          </a:prstGeom>
          <a:effectLst>
            <a:outerShdw blurRad="508000" dist="101600" dir="5400000" algn="tl" rotWithShape="0">
              <a:prstClr val="black">
                <a:alpha val="10000"/>
              </a:prstClr>
            </a:outerShdw>
          </a:effectLst>
        </p:spPr>
      </p:pic>
      <p:graphicFrame>
        <p:nvGraphicFramePr>
          <p:cNvPr id="21" name="Table 20">
            <a:extLst>
              <a:ext uri="{FF2B5EF4-FFF2-40B4-BE49-F238E27FC236}">
                <a16:creationId xmlns:a16="http://schemas.microsoft.com/office/drawing/2014/main" id="{77787C75-0D13-4354-BC9E-9742C4A47903}"/>
              </a:ext>
            </a:extLst>
          </p:cNvPr>
          <p:cNvGraphicFramePr>
            <a:graphicFrameLocks noGrp="1"/>
          </p:cNvGraphicFramePr>
          <p:nvPr>
            <p:extLst>
              <p:ext uri="{D42A27DB-BD31-4B8C-83A1-F6EECF244321}">
                <p14:modId xmlns:p14="http://schemas.microsoft.com/office/powerpoint/2010/main" val="3881138064"/>
              </p:ext>
            </p:extLst>
          </p:nvPr>
        </p:nvGraphicFramePr>
        <p:xfrm>
          <a:off x="304800" y="742950"/>
          <a:ext cx="6056017" cy="3733800"/>
        </p:xfrm>
        <a:graphic>
          <a:graphicData uri="http://schemas.openxmlformats.org/drawingml/2006/table">
            <a:tbl>
              <a:tblPr firstRow="1" firstCol="1" bandRow="1"/>
              <a:tblGrid>
                <a:gridCol w="6056017">
                  <a:extLst>
                    <a:ext uri="{9D8B030D-6E8A-4147-A177-3AD203B41FA5}">
                      <a16:colId xmlns:a16="http://schemas.microsoft.com/office/drawing/2014/main" val="20000"/>
                    </a:ext>
                  </a:extLst>
                </a:gridCol>
              </a:tblGrid>
              <a:tr h="2407331">
                <a:tc>
                  <a:txBody>
                    <a:bodyPr/>
                    <a:lstStyle>
                      <a:lvl1pPr marL="0">
                        <a:defRPr>
                          <a:solidFill>
                            <a:schemeClr val="tx1"/>
                          </a:solidFill>
                          <a:latin typeface="Helvetica 75 Bold"/>
                        </a:defRPr>
                      </a:lvl1pPr>
                      <a:lvl2pPr marL="457200">
                        <a:defRPr>
                          <a:solidFill>
                            <a:schemeClr val="tx1"/>
                          </a:solidFill>
                          <a:latin typeface="Helvetica 75 Bold"/>
                        </a:defRPr>
                      </a:lvl2pPr>
                      <a:lvl3pPr marL="914400">
                        <a:defRPr>
                          <a:solidFill>
                            <a:schemeClr val="tx1"/>
                          </a:solidFill>
                          <a:latin typeface="Helvetica 75 Bold"/>
                        </a:defRPr>
                      </a:lvl3pPr>
                      <a:lvl4pPr marL="1371600">
                        <a:defRPr>
                          <a:solidFill>
                            <a:schemeClr val="tx1"/>
                          </a:solidFill>
                          <a:latin typeface="Helvetica 75 Bold"/>
                        </a:defRPr>
                      </a:lvl4pPr>
                      <a:lvl5pPr marL="1828800">
                        <a:defRPr>
                          <a:solidFill>
                            <a:schemeClr val="tx1"/>
                          </a:solidFill>
                          <a:latin typeface="Helvetica 75 Bold"/>
                        </a:defRPr>
                      </a:lvl5pPr>
                      <a:lvl6pPr marL="2286000">
                        <a:defRPr>
                          <a:solidFill>
                            <a:schemeClr val="tx1"/>
                          </a:solidFill>
                          <a:latin typeface="Helvetica 75 Bold"/>
                        </a:defRPr>
                      </a:lvl6pPr>
                      <a:lvl7pPr marL="2743200">
                        <a:defRPr>
                          <a:solidFill>
                            <a:schemeClr val="tx1"/>
                          </a:solidFill>
                          <a:latin typeface="Helvetica 75 Bold"/>
                        </a:defRPr>
                      </a:lvl7pPr>
                      <a:lvl8pPr marL="3200400">
                        <a:defRPr>
                          <a:solidFill>
                            <a:schemeClr val="tx1"/>
                          </a:solidFill>
                          <a:latin typeface="Helvetica 75 Bold"/>
                        </a:defRPr>
                      </a:lvl8pPr>
                      <a:lvl9pPr marL="3657600">
                        <a:defRPr>
                          <a:solidFill>
                            <a:schemeClr val="tx1"/>
                          </a:solidFill>
                          <a:latin typeface="Helvetica 75 Bold"/>
                        </a:defRPr>
                      </a:lvl9pPr>
                    </a:lstStyle>
                    <a:p>
                      <a:pPr>
                        <a:spcAft>
                          <a:spcPts val="0"/>
                        </a:spcAft>
                      </a:pPr>
                      <a:r>
                        <a:rPr lang="en-US" sz="800" dirty="0">
                          <a:solidFill>
                            <a:srgbClr val="000000"/>
                          </a:solidFill>
                          <a:effectLst/>
                          <a:latin typeface="Arial"/>
                          <a:ea typeface="Calibri"/>
                          <a:cs typeface="Times New Roman"/>
                        </a:rPr>
                        <a:t>ARTICLE:  a super slimmer who swelled to 26 stone after eating a loaf of bread a day is now toasting her diet - and literally becoming half the woman she used to be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a:t>
                      </a:r>
                      <a:r>
                        <a:rPr lang="en-US" sz="800" dirty="0" err="1">
                          <a:solidFill>
                            <a:srgbClr val="000000"/>
                          </a:solidFill>
                          <a:effectLst/>
                          <a:latin typeface="Arial"/>
                          <a:ea typeface="Calibri"/>
                          <a:cs typeface="Times New Roman"/>
                        </a:rPr>
                        <a:t>quinn</a:t>
                      </a:r>
                      <a:r>
                        <a:rPr lang="en-US" sz="800" dirty="0">
                          <a:solidFill>
                            <a:srgbClr val="000000"/>
                          </a:solidFill>
                          <a:effectLst/>
                          <a:latin typeface="Arial"/>
                          <a:ea typeface="Calibri"/>
                          <a:cs typeface="Times New Roman"/>
                        </a:rPr>
                        <a:t> , 42 , ballooned after munching her way through toast , _sarnies_ and slices of bread all day . her diet used to be made up of white toast with margarine for breakfast , sandwiches and crisps for lunch and fish and chips and takeaways for dinner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a:t>
                      </a:r>
                      <a:r>
                        <a:rPr lang="en-US" sz="800" dirty="0" err="1">
                          <a:solidFill>
                            <a:srgbClr val="000000"/>
                          </a:solidFill>
                          <a:effectLst/>
                          <a:latin typeface="Arial"/>
                          <a:ea typeface="Calibri"/>
                          <a:cs typeface="Times New Roman"/>
                        </a:rPr>
                        <a:t>quinn</a:t>
                      </a:r>
                      <a:r>
                        <a:rPr lang="en-US" sz="800" dirty="0">
                          <a:solidFill>
                            <a:srgbClr val="000000"/>
                          </a:solidFill>
                          <a:effectLst/>
                          <a:latin typeface="Arial"/>
                          <a:ea typeface="Calibri"/>
                          <a:cs typeface="Times New Roman"/>
                        </a:rPr>
                        <a:t> has lost half of her body weight after ditching her _bread-based_ diet which saw her eat a loaf a day , she has also dropped from a clothes size 30 -</a:t>
                      </a:r>
                      <a:r>
                        <a:rPr lang="en-US" sz="800" dirty="0" err="1">
                          <a:solidFill>
                            <a:srgbClr val="000000"/>
                          </a:solidFill>
                          <a:effectLst/>
                          <a:latin typeface="Arial"/>
                          <a:ea typeface="Calibri"/>
                          <a:cs typeface="Times New Roman"/>
                        </a:rPr>
                        <a:t>lrb</a:t>
                      </a:r>
                      <a:r>
                        <a:rPr lang="en-US" sz="800" dirty="0">
                          <a:solidFill>
                            <a:srgbClr val="000000"/>
                          </a:solidFill>
                          <a:effectLst/>
                          <a:latin typeface="Arial"/>
                          <a:ea typeface="Calibri"/>
                          <a:cs typeface="Times New Roman"/>
                        </a:rPr>
                        <a:t>- left -</a:t>
                      </a:r>
                      <a:r>
                        <a:rPr lang="en-US" sz="800" dirty="0" err="1">
                          <a:solidFill>
                            <a:srgbClr val="000000"/>
                          </a:solidFill>
                          <a:effectLst/>
                          <a:latin typeface="Arial"/>
                          <a:ea typeface="Calibri"/>
                          <a:cs typeface="Times New Roman"/>
                        </a:rPr>
                        <a:t>rrb</a:t>
                      </a:r>
                      <a:r>
                        <a:rPr lang="en-US" sz="800" dirty="0">
                          <a:solidFill>
                            <a:srgbClr val="000000"/>
                          </a:solidFill>
                          <a:effectLst/>
                          <a:latin typeface="Arial"/>
                          <a:ea typeface="Calibri"/>
                          <a:cs typeface="Times New Roman"/>
                        </a:rPr>
                        <a:t>- to a size 12 -</a:t>
                      </a:r>
                      <a:r>
                        <a:rPr lang="en-US" sz="800" dirty="0" err="1">
                          <a:solidFill>
                            <a:srgbClr val="000000"/>
                          </a:solidFill>
                          <a:effectLst/>
                          <a:latin typeface="Arial"/>
                          <a:ea typeface="Calibri"/>
                          <a:cs typeface="Times New Roman"/>
                        </a:rPr>
                        <a:t>lrb</a:t>
                      </a:r>
                      <a:r>
                        <a:rPr lang="en-US" sz="800" dirty="0">
                          <a:solidFill>
                            <a:srgbClr val="000000"/>
                          </a:solidFill>
                          <a:effectLst/>
                          <a:latin typeface="Arial"/>
                          <a:ea typeface="Calibri"/>
                          <a:cs typeface="Times New Roman"/>
                        </a:rPr>
                        <a:t>- right -</a:t>
                      </a:r>
                      <a:r>
                        <a:rPr lang="en-US" sz="800" dirty="0" err="1">
                          <a:solidFill>
                            <a:srgbClr val="000000"/>
                          </a:solidFill>
                          <a:effectLst/>
                          <a:latin typeface="Arial"/>
                          <a:ea typeface="Calibri"/>
                          <a:cs typeface="Times New Roman"/>
                        </a:rPr>
                        <a:t>rrb</a:t>
                      </a:r>
                      <a:r>
                        <a:rPr lang="en-US" sz="800" dirty="0">
                          <a:solidFill>
                            <a:srgbClr val="000000"/>
                          </a:solidFill>
                          <a:effectLst/>
                          <a:latin typeface="Arial"/>
                          <a:ea typeface="Calibri"/>
                          <a:cs typeface="Times New Roman"/>
                        </a:rPr>
                        <a:t>- . before losing weight 43-year-old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was a size 30 , here she proudly holds up a pair of her old trousers . but she gave up the bread and started a diet of breakfast of cereal or fruit and yoghurt , home-made soup for lunch and healthy versions of her </a:t>
                      </a:r>
                      <a:r>
                        <a:rPr lang="en-US" sz="800" dirty="0" err="1">
                          <a:solidFill>
                            <a:srgbClr val="000000"/>
                          </a:solidFill>
                          <a:effectLst/>
                          <a:latin typeface="Arial"/>
                          <a:ea typeface="Calibri"/>
                          <a:cs typeface="Times New Roman"/>
                        </a:rPr>
                        <a:t>favourite</a:t>
                      </a:r>
                      <a:r>
                        <a:rPr lang="en-US" sz="800" dirty="0">
                          <a:solidFill>
                            <a:srgbClr val="000000"/>
                          </a:solidFill>
                          <a:effectLst/>
                          <a:latin typeface="Arial"/>
                          <a:ea typeface="Calibri"/>
                          <a:cs typeface="Times New Roman"/>
                        </a:rPr>
                        <a:t> meals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 of south shields , </a:t>
                      </a:r>
                      <a:r>
                        <a:rPr lang="en-US" sz="800" dirty="0" err="1">
                          <a:solidFill>
                            <a:srgbClr val="000000"/>
                          </a:solidFill>
                          <a:effectLst/>
                          <a:latin typeface="Arial"/>
                          <a:ea typeface="Calibri"/>
                          <a:cs typeface="Times New Roman"/>
                        </a:rPr>
                        <a:t>tyneside</a:t>
                      </a:r>
                      <a:r>
                        <a:rPr lang="en-US" sz="800" dirty="0">
                          <a:solidFill>
                            <a:srgbClr val="000000"/>
                          </a:solidFill>
                          <a:effectLst/>
                          <a:latin typeface="Arial"/>
                          <a:ea typeface="Calibri"/>
                          <a:cs typeface="Times New Roman"/>
                        </a:rPr>
                        <a:t> , says she feels like a new woman after losing 12.5 </a:t>
                      </a:r>
                      <a:r>
                        <a:rPr lang="en-US" sz="800" dirty="0" err="1">
                          <a:solidFill>
                            <a:srgbClr val="000000"/>
                          </a:solidFill>
                          <a:effectLst/>
                          <a:latin typeface="Arial"/>
                          <a:ea typeface="Calibri"/>
                          <a:cs typeface="Times New Roman"/>
                        </a:rPr>
                        <a:t>st</a:t>
                      </a:r>
                      <a:r>
                        <a:rPr lang="en-US" sz="800" dirty="0">
                          <a:solidFill>
                            <a:srgbClr val="000000"/>
                          </a:solidFill>
                          <a:effectLst/>
                          <a:latin typeface="Arial"/>
                          <a:ea typeface="Calibri"/>
                          <a:cs typeface="Times New Roman"/>
                        </a:rPr>
                        <a:t> and dropping from dress size 30 to size 12 . she has been named slimming world 's greatest loser in the west _</a:t>
                      </a:r>
                      <a:r>
                        <a:rPr lang="en-US" sz="800" dirty="0" err="1">
                          <a:solidFill>
                            <a:srgbClr val="000000"/>
                          </a:solidFill>
                          <a:effectLst/>
                          <a:latin typeface="Arial"/>
                          <a:ea typeface="Calibri"/>
                          <a:cs typeface="Times New Roman"/>
                        </a:rPr>
                        <a:t>harton</a:t>
                      </a:r>
                      <a:r>
                        <a:rPr lang="en-US" sz="800" dirty="0">
                          <a:solidFill>
                            <a:srgbClr val="000000"/>
                          </a:solidFill>
                          <a:effectLst/>
                          <a:latin typeface="Arial"/>
                          <a:ea typeface="Calibri"/>
                          <a:cs typeface="Times New Roman"/>
                        </a:rPr>
                        <a:t>_ area of south shields . she said :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feel like a new woman since losing weight . in fact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look so different that people who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_</a:t>
                      </a:r>
                      <a:r>
                        <a:rPr lang="en-US" sz="800" dirty="0" err="1">
                          <a:solidFill>
                            <a:srgbClr val="000000"/>
                          </a:solidFill>
                          <a:effectLst/>
                          <a:latin typeface="Arial"/>
                          <a:ea typeface="Calibri"/>
                          <a:cs typeface="Times New Roman"/>
                        </a:rPr>
                        <a:t>havent</a:t>
                      </a:r>
                      <a:r>
                        <a:rPr lang="en-US" sz="800" dirty="0">
                          <a:solidFill>
                            <a:srgbClr val="000000"/>
                          </a:solidFill>
                          <a:effectLst/>
                          <a:latin typeface="Arial"/>
                          <a:ea typeface="Calibri"/>
                          <a:cs typeface="Times New Roman"/>
                        </a:rPr>
                        <a:t>_ seen for a while often ca </a:t>
                      </a:r>
                      <a:r>
                        <a:rPr lang="en-US" sz="800" dirty="0" err="1">
                          <a:solidFill>
                            <a:srgbClr val="000000"/>
                          </a:solidFill>
                          <a:effectLst/>
                          <a:latin typeface="Arial"/>
                          <a:ea typeface="Calibri"/>
                          <a:cs typeface="Times New Roman"/>
                        </a:rPr>
                        <a:t>n't</a:t>
                      </a:r>
                      <a:r>
                        <a:rPr lang="en-US" sz="800" dirty="0">
                          <a:solidFill>
                            <a:srgbClr val="000000"/>
                          </a:solidFill>
                          <a:effectLst/>
                          <a:latin typeface="Arial"/>
                          <a:ea typeface="Calibri"/>
                          <a:cs typeface="Times New Roman"/>
                        </a:rPr>
                        <a:t> believe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'm the same person . ` for me though it 's the change on the inside that 's been the biggest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'm happier , healthier and much more confident now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 pictured with her uncle </a:t>
                      </a:r>
                      <a:r>
                        <a:rPr lang="en-US" sz="800" dirty="0" err="1">
                          <a:solidFill>
                            <a:srgbClr val="000000"/>
                          </a:solidFill>
                          <a:effectLst/>
                          <a:latin typeface="Arial"/>
                          <a:ea typeface="Calibri"/>
                          <a:cs typeface="Times New Roman"/>
                        </a:rPr>
                        <a:t>derek</a:t>
                      </a:r>
                      <a:r>
                        <a:rPr lang="en-US" sz="800" dirty="0">
                          <a:solidFill>
                            <a:srgbClr val="000000"/>
                          </a:solidFill>
                          <a:effectLst/>
                          <a:latin typeface="Arial"/>
                          <a:ea typeface="Calibri"/>
                          <a:cs typeface="Times New Roman"/>
                        </a:rPr>
                        <a:t> , joined a slimming group in 2013 in a bid to shift the weight , she says she had struggled with high blood pressure , back pain and that she got breathless easily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was not fat as a child but piled on the pounds thanks to her diet of fish and chips and _</a:t>
                      </a:r>
                      <a:r>
                        <a:rPr lang="en-US" sz="800" dirty="0" err="1">
                          <a:solidFill>
                            <a:srgbClr val="000000"/>
                          </a:solidFill>
                          <a:effectLst/>
                          <a:latin typeface="Arial"/>
                          <a:ea typeface="Calibri"/>
                          <a:cs typeface="Times New Roman"/>
                        </a:rPr>
                        <a:t>sandwhiches</a:t>
                      </a:r>
                      <a:r>
                        <a:rPr lang="en-US" sz="800" dirty="0">
                          <a:solidFill>
                            <a:srgbClr val="000000"/>
                          </a:solidFill>
                          <a:effectLst/>
                          <a:latin typeface="Arial"/>
                          <a:ea typeface="Calibri"/>
                          <a:cs typeface="Times New Roman"/>
                        </a:rPr>
                        <a:t>_ . now a size 12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no longer feels the need to eat a whole loaf of bread every day . she continued :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still enjoy all my </a:t>
                      </a:r>
                      <a:r>
                        <a:rPr lang="en-US" sz="800" dirty="0" err="1">
                          <a:solidFill>
                            <a:srgbClr val="000000"/>
                          </a:solidFill>
                          <a:effectLst/>
                          <a:latin typeface="Arial"/>
                          <a:ea typeface="Calibri"/>
                          <a:cs typeface="Times New Roman"/>
                        </a:rPr>
                        <a:t>favourite</a:t>
                      </a:r>
                      <a:r>
                        <a:rPr lang="en-US" sz="800" dirty="0">
                          <a:solidFill>
                            <a:srgbClr val="000000"/>
                          </a:solidFill>
                          <a:effectLst/>
                          <a:latin typeface="Arial"/>
                          <a:ea typeface="Calibri"/>
                          <a:cs typeface="Times New Roman"/>
                        </a:rPr>
                        <a:t> meals like burgers and chips and roast dinners but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've learned how to make small changes like using lean meat or cooking with low calorie spray instead of oil or butter . ` it fits in really well with the rest of my family and we can all eat the same meals .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weighed _25st_ 3lbs when she joined the group in </a:t>
                      </a:r>
                      <a:r>
                        <a:rPr lang="en-US" sz="800" dirty="0" err="1">
                          <a:solidFill>
                            <a:srgbClr val="000000"/>
                          </a:solidFill>
                          <a:effectLst/>
                          <a:latin typeface="Arial"/>
                          <a:ea typeface="Calibri"/>
                          <a:cs typeface="Times New Roman"/>
                        </a:rPr>
                        <a:t>april</a:t>
                      </a:r>
                      <a:r>
                        <a:rPr lang="en-US" sz="800" dirty="0">
                          <a:solidFill>
                            <a:srgbClr val="000000"/>
                          </a:solidFill>
                          <a:effectLst/>
                          <a:latin typeface="Arial"/>
                          <a:ea typeface="Calibri"/>
                          <a:cs typeface="Times New Roman"/>
                        </a:rPr>
                        <a:t> 2013 and has since dropped to 12st 10lbs . she said : ` before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lost the weight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hid behind a big bubbly personality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'd pretend it did </a:t>
                      </a:r>
                      <a:r>
                        <a:rPr lang="en-US" sz="800" dirty="0" err="1">
                          <a:solidFill>
                            <a:srgbClr val="000000"/>
                          </a:solidFill>
                          <a:effectLst/>
                          <a:latin typeface="Arial"/>
                          <a:ea typeface="Calibri"/>
                          <a:cs typeface="Times New Roman"/>
                        </a:rPr>
                        <a:t>n't</a:t>
                      </a:r>
                      <a:r>
                        <a:rPr lang="en-US" sz="800" dirty="0">
                          <a:solidFill>
                            <a:srgbClr val="000000"/>
                          </a:solidFill>
                          <a:effectLst/>
                          <a:latin typeface="Arial"/>
                          <a:ea typeface="Calibri"/>
                          <a:cs typeface="Times New Roman"/>
                        </a:rPr>
                        <a:t> bother me that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was bigger than most other people , but that was far from the truth . ' </a:t>
                      </a:r>
                      <a:r>
                        <a:rPr lang="en-US" sz="800" dirty="0" err="1">
                          <a:solidFill>
                            <a:srgbClr val="000000"/>
                          </a:solidFill>
                          <a:effectLst/>
                          <a:latin typeface="Arial"/>
                          <a:ea typeface="Calibri"/>
                          <a:cs typeface="Times New Roman"/>
                        </a:rPr>
                        <a:t>i</a:t>
                      </a:r>
                      <a:r>
                        <a:rPr lang="en-US" sz="800" dirty="0">
                          <a:solidFill>
                            <a:srgbClr val="000000"/>
                          </a:solidFill>
                          <a:effectLst/>
                          <a:latin typeface="Arial"/>
                          <a:ea typeface="Calibri"/>
                          <a:cs typeface="Times New Roman"/>
                        </a:rPr>
                        <a:t> hated shopping for clothes and found just climbing up stairs and doing simple everyday tasks would leave me tired and out of breath . ' </a:t>
                      </a:r>
                      <a:r>
                        <a:rPr lang="en-US" sz="800" dirty="0" err="1">
                          <a:solidFill>
                            <a:srgbClr val="000000"/>
                          </a:solidFill>
                          <a:effectLst/>
                          <a:latin typeface="Arial"/>
                          <a:ea typeface="Calibri"/>
                          <a:cs typeface="Times New Roman"/>
                        </a:rPr>
                        <a:t>michelle</a:t>
                      </a:r>
                      <a:r>
                        <a:rPr lang="en-US" sz="800" dirty="0">
                          <a:solidFill>
                            <a:srgbClr val="000000"/>
                          </a:solidFill>
                          <a:effectLst/>
                          <a:latin typeface="Arial"/>
                          <a:ea typeface="Calibri"/>
                          <a:cs typeface="Times New Roman"/>
                        </a:rPr>
                        <a:t> 's weight was also putting a huge strain on her health and she suffered with high blood pressure , chronic back pain and got breathless easily.</a:t>
                      </a:r>
                      <a:endParaRPr lang="en-IN" sz="800" dirty="0">
                        <a:solidFill>
                          <a:srgbClr val="000000"/>
                        </a:solidFill>
                        <a:effectLst/>
                        <a:latin typeface="Arial"/>
                        <a:ea typeface="Calibri"/>
                        <a:cs typeface="Times New Roman"/>
                      </a:endParaRPr>
                    </a:p>
                  </a:txBody>
                  <a:tcPr marL="65654" marR="656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1466">
                <a:tc>
                  <a:txBody>
                    <a:bodyPr/>
                    <a:lstStyle>
                      <a:lvl1pPr marL="0">
                        <a:defRPr>
                          <a:solidFill>
                            <a:schemeClr val="tx1"/>
                          </a:solidFill>
                          <a:latin typeface="Helvetica 75 Bold"/>
                        </a:defRPr>
                      </a:lvl1pPr>
                      <a:lvl2pPr marL="457200">
                        <a:defRPr>
                          <a:solidFill>
                            <a:schemeClr val="tx1"/>
                          </a:solidFill>
                          <a:latin typeface="Helvetica 75 Bold"/>
                        </a:defRPr>
                      </a:lvl2pPr>
                      <a:lvl3pPr marL="914400">
                        <a:defRPr>
                          <a:solidFill>
                            <a:schemeClr val="tx1"/>
                          </a:solidFill>
                          <a:latin typeface="Helvetica 75 Bold"/>
                        </a:defRPr>
                      </a:lvl3pPr>
                      <a:lvl4pPr marL="1371600">
                        <a:defRPr>
                          <a:solidFill>
                            <a:schemeClr val="tx1"/>
                          </a:solidFill>
                          <a:latin typeface="Helvetica 75 Bold"/>
                        </a:defRPr>
                      </a:lvl4pPr>
                      <a:lvl5pPr marL="1828800">
                        <a:defRPr>
                          <a:solidFill>
                            <a:schemeClr val="tx1"/>
                          </a:solidFill>
                          <a:latin typeface="Helvetica 75 Bold"/>
                        </a:defRPr>
                      </a:lvl5pPr>
                      <a:lvl6pPr marL="2286000">
                        <a:defRPr>
                          <a:solidFill>
                            <a:schemeClr val="tx1"/>
                          </a:solidFill>
                          <a:latin typeface="Helvetica 75 Bold"/>
                        </a:defRPr>
                      </a:lvl6pPr>
                      <a:lvl7pPr marL="2743200">
                        <a:defRPr>
                          <a:solidFill>
                            <a:schemeClr val="tx1"/>
                          </a:solidFill>
                          <a:latin typeface="Helvetica 75 Bold"/>
                        </a:defRPr>
                      </a:lvl7pPr>
                      <a:lvl8pPr marL="3200400">
                        <a:defRPr>
                          <a:solidFill>
                            <a:schemeClr val="tx1"/>
                          </a:solidFill>
                          <a:latin typeface="Helvetica 75 Bold"/>
                        </a:defRPr>
                      </a:lvl8pPr>
                      <a:lvl9pPr marL="3657600">
                        <a:defRPr>
                          <a:solidFill>
                            <a:schemeClr val="tx1"/>
                          </a:solidFill>
                          <a:latin typeface="Helvetica 75 Bold"/>
                        </a:defRPr>
                      </a:lvl9pPr>
                    </a:lstStyle>
                    <a:p>
                      <a:pPr>
                        <a:spcAft>
                          <a:spcPts val="0"/>
                        </a:spcAft>
                      </a:pPr>
                      <a:r>
                        <a:rPr lang="en-IN" sz="1100" b="1" dirty="0">
                          <a:solidFill>
                            <a:srgbClr val="000000"/>
                          </a:solidFill>
                          <a:effectLst/>
                          <a:latin typeface="Calibri"/>
                          <a:ea typeface="Calibri"/>
                          <a:cs typeface="Times New Roman"/>
                        </a:rPr>
                        <a:t>Reference Text</a:t>
                      </a:r>
                      <a:r>
                        <a:rPr lang="en-IN" sz="1100" dirty="0">
                          <a:solidFill>
                            <a:srgbClr val="000000"/>
                          </a:solidFill>
                          <a:effectLst/>
                          <a:latin typeface="Calibri"/>
                          <a:ea typeface="Calibri"/>
                          <a:cs typeface="Times New Roman"/>
                        </a:rPr>
                        <a:t>: </a:t>
                      </a:r>
                      <a:r>
                        <a:rPr lang="en-US" sz="1100" dirty="0" err="1">
                          <a:solidFill>
                            <a:srgbClr val="000000"/>
                          </a:solidFill>
                          <a:effectLst/>
                          <a:latin typeface="Calibri"/>
                          <a:ea typeface="Calibri"/>
                          <a:cs typeface="Times New Roman"/>
                        </a:rPr>
                        <a:t>michelle</a:t>
                      </a:r>
                      <a:r>
                        <a:rPr lang="en-US" sz="1100" dirty="0">
                          <a:solidFill>
                            <a:srgbClr val="000000"/>
                          </a:solidFill>
                          <a:effectLst/>
                          <a:latin typeface="Calibri"/>
                          <a:ea typeface="Calibri"/>
                          <a:cs typeface="Times New Roman"/>
                        </a:rPr>
                        <a:t> </a:t>
                      </a:r>
                      <a:r>
                        <a:rPr lang="en-US" sz="1100" dirty="0" err="1">
                          <a:solidFill>
                            <a:srgbClr val="000000"/>
                          </a:solidFill>
                          <a:effectLst/>
                          <a:latin typeface="Calibri"/>
                          <a:ea typeface="Calibri"/>
                          <a:cs typeface="Times New Roman"/>
                        </a:rPr>
                        <a:t>quinn</a:t>
                      </a:r>
                      <a:r>
                        <a:rPr lang="en-US" sz="1100" dirty="0">
                          <a:solidFill>
                            <a:srgbClr val="000000"/>
                          </a:solidFill>
                          <a:effectLst/>
                          <a:latin typeface="Calibri"/>
                          <a:ea typeface="Calibri"/>
                          <a:cs typeface="Times New Roman"/>
                        </a:rPr>
                        <a:t> ballooned thanks to her addiction to bread and chips . the 42-year-old would eat a whole loaf of bread a day . in 2013 she weighed more than !!_25st_!! and was a size 30 dress size . after joining a slimming group her weight has dropped to 12 stone 10lbs .</a:t>
                      </a:r>
                      <a:endParaRPr lang="en-IN" sz="1100" dirty="0">
                        <a:solidFill>
                          <a:srgbClr val="000000"/>
                        </a:solidFill>
                        <a:effectLst/>
                        <a:latin typeface="Arial"/>
                        <a:ea typeface="Calibri"/>
                        <a:cs typeface="Times New Roman"/>
                      </a:endParaRPr>
                    </a:p>
                  </a:txBody>
                  <a:tcPr marL="65654" marR="656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1466">
                <a:tc>
                  <a:txBody>
                    <a:bodyPr/>
                    <a:lstStyle>
                      <a:lvl1pPr marL="0">
                        <a:defRPr>
                          <a:solidFill>
                            <a:schemeClr val="tx1"/>
                          </a:solidFill>
                          <a:latin typeface="Helvetica 75 Bold"/>
                        </a:defRPr>
                      </a:lvl1pPr>
                      <a:lvl2pPr marL="457200">
                        <a:defRPr>
                          <a:solidFill>
                            <a:schemeClr val="tx1"/>
                          </a:solidFill>
                          <a:latin typeface="Helvetica 75 Bold"/>
                        </a:defRPr>
                      </a:lvl2pPr>
                      <a:lvl3pPr marL="914400">
                        <a:defRPr>
                          <a:solidFill>
                            <a:schemeClr val="tx1"/>
                          </a:solidFill>
                          <a:latin typeface="Helvetica 75 Bold"/>
                        </a:defRPr>
                      </a:lvl3pPr>
                      <a:lvl4pPr marL="1371600">
                        <a:defRPr>
                          <a:solidFill>
                            <a:schemeClr val="tx1"/>
                          </a:solidFill>
                          <a:latin typeface="Helvetica 75 Bold"/>
                        </a:defRPr>
                      </a:lvl4pPr>
                      <a:lvl5pPr marL="1828800">
                        <a:defRPr>
                          <a:solidFill>
                            <a:schemeClr val="tx1"/>
                          </a:solidFill>
                          <a:latin typeface="Helvetica 75 Bold"/>
                        </a:defRPr>
                      </a:lvl5pPr>
                      <a:lvl6pPr marL="2286000">
                        <a:defRPr>
                          <a:solidFill>
                            <a:schemeClr val="tx1"/>
                          </a:solidFill>
                          <a:latin typeface="Helvetica 75 Bold"/>
                        </a:defRPr>
                      </a:lvl6pPr>
                      <a:lvl7pPr marL="2743200">
                        <a:defRPr>
                          <a:solidFill>
                            <a:schemeClr val="tx1"/>
                          </a:solidFill>
                          <a:latin typeface="Helvetica 75 Bold"/>
                        </a:defRPr>
                      </a:lvl7pPr>
                      <a:lvl8pPr marL="3200400">
                        <a:defRPr>
                          <a:solidFill>
                            <a:schemeClr val="tx1"/>
                          </a:solidFill>
                          <a:latin typeface="Helvetica 75 Bold"/>
                        </a:defRPr>
                      </a:lvl8pPr>
                      <a:lvl9pPr marL="3657600">
                        <a:defRPr>
                          <a:solidFill>
                            <a:schemeClr val="tx1"/>
                          </a:solidFill>
                          <a:latin typeface="Helvetica 75 Bold"/>
                        </a:defRPr>
                      </a:lvl9pPr>
                    </a:lstStyle>
                    <a:p>
                      <a:pPr>
                        <a:spcAft>
                          <a:spcPts val="0"/>
                        </a:spcAft>
                      </a:pPr>
                      <a:r>
                        <a:rPr lang="en-IN" sz="1100" b="1" dirty="0">
                          <a:solidFill>
                            <a:srgbClr val="000000"/>
                          </a:solidFill>
                          <a:effectLst/>
                          <a:latin typeface="Calibri"/>
                          <a:ea typeface="Calibri"/>
                          <a:cs typeface="Times New Roman"/>
                        </a:rPr>
                        <a:t>Decoded Text: </a:t>
                      </a:r>
                      <a:r>
                        <a:rPr lang="en-US" sz="1100" b="0" dirty="0" err="1">
                          <a:solidFill>
                            <a:srgbClr val="000000"/>
                          </a:solidFill>
                          <a:effectLst/>
                          <a:latin typeface="Calibri"/>
                          <a:ea typeface="Calibri"/>
                          <a:cs typeface="Times New Roman"/>
                        </a:rPr>
                        <a:t>michelle</a:t>
                      </a:r>
                      <a:r>
                        <a:rPr lang="en-US" sz="1100" b="0" dirty="0">
                          <a:solidFill>
                            <a:srgbClr val="000000"/>
                          </a:solidFill>
                          <a:effectLst/>
                          <a:latin typeface="Calibri"/>
                          <a:ea typeface="Calibri"/>
                          <a:cs typeface="Times New Roman"/>
                        </a:rPr>
                        <a:t> </a:t>
                      </a:r>
                      <a:r>
                        <a:rPr lang="en-US" sz="1100" b="0" dirty="0" err="1">
                          <a:solidFill>
                            <a:srgbClr val="000000"/>
                          </a:solidFill>
                          <a:effectLst/>
                          <a:latin typeface="Calibri"/>
                          <a:ea typeface="Calibri"/>
                          <a:cs typeface="Times New Roman"/>
                        </a:rPr>
                        <a:t>quinn</a:t>
                      </a:r>
                      <a:r>
                        <a:rPr lang="en-US" sz="1100" b="0" dirty="0">
                          <a:solidFill>
                            <a:srgbClr val="000000"/>
                          </a:solidFill>
                          <a:effectLst/>
                          <a:latin typeface="Calibri"/>
                          <a:ea typeface="Calibri"/>
                          <a:cs typeface="Times New Roman"/>
                        </a:rPr>
                        <a:t> , 42 , ballooned after munching her way through toast , sarnies and slices of bread all day . her diet used to be made up of white toast with margarine for breakfast , sandwiches and crisps for lunch and fish and chips for dinner . before losing weight 43-year-old </a:t>
                      </a:r>
                      <a:r>
                        <a:rPr lang="en-US" sz="1100" b="0" dirty="0" err="1">
                          <a:solidFill>
                            <a:srgbClr val="000000"/>
                          </a:solidFill>
                          <a:effectLst/>
                          <a:latin typeface="Calibri"/>
                          <a:ea typeface="Calibri"/>
                          <a:cs typeface="Times New Roman"/>
                        </a:rPr>
                        <a:t>michelle</a:t>
                      </a:r>
                      <a:r>
                        <a:rPr lang="en-US" sz="1100" b="0" dirty="0">
                          <a:solidFill>
                            <a:srgbClr val="000000"/>
                          </a:solidFill>
                          <a:effectLst/>
                          <a:latin typeface="Calibri"/>
                          <a:ea typeface="Calibri"/>
                          <a:cs typeface="Times New Roman"/>
                        </a:rPr>
                        <a:t> was a size 30 , here she proudly holds up a pair of her old trousers .</a:t>
                      </a:r>
                      <a:r>
                        <a:rPr lang="en-IN" sz="1100" b="0" dirty="0">
                          <a:solidFill>
                            <a:srgbClr val="000000"/>
                          </a:solidFill>
                          <a:effectLst/>
                          <a:latin typeface="Calibri"/>
                          <a:ea typeface="Calibri"/>
                          <a:cs typeface="Times New Roman"/>
                        </a:rPr>
                        <a:t> </a:t>
                      </a:r>
                      <a:endParaRPr lang="en-IN" sz="1100" b="0" dirty="0">
                        <a:solidFill>
                          <a:srgbClr val="000000"/>
                        </a:solidFill>
                        <a:effectLst/>
                        <a:latin typeface="Arial"/>
                        <a:ea typeface="Calibri"/>
                        <a:cs typeface="Times New Roman"/>
                      </a:endParaRPr>
                    </a:p>
                  </a:txBody>
                  <a:tcPr marL="65654" marR="656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2" name="Line Callout 1 (Border and Accent Bar) 5">
            <a:extLst>
              <a:ext uri="{FF2B5EF4-FFF2-40B4-BE49-F238E27FC236}">
                <a16:creationId xmlns:a16="http://schemas.microsoft.com/office/drawing/2014/main" id="{FAF654CF-9618-4A38-85C5-7064A96E16F9}"/>
              </a:ext>
            </a:extLst>
          </p:cNvPr>
          <p:cNvSpPr/>
          <p:nvPr/>
        </p:nvSpPr>
        <p:spPr>
          <a:xfrm>
            <a:off x="6905625" y="1413510"/>
            <a:ext cx="1295400" cy="609600"/>
          </a:xfrm>
          <a:prstGeom prst="accentBorderCallout1">
            <a:avLst/>
          </a:prstGeom>
          <a:solidFill>
            <a:srgbClr val="FFFFFF"/>
          </a:solidFill>
          <a:ln w="25400" cap="flat" cmpd="sng" algn="ctr">
            <a:solidFill>
              <a:srgbClr val="4BB4E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latin typeface="Helvetica 75 Bold"/>
              <a:ea typeface="+mn-ea"/>
              <a:cs typeface="+mn-cs"/>
            </a:endParaRPr>
          </a:p>
        </p:txBody>
      </p:sp>
      <p:sp>
        <p:nvSpPr>
          <p:cNvPr id="23" name="Rectangle 22">
            <a:extLst>
              <a:ext uri="{FF2B5EF4-FFF2-40B4-BE49-F238E27FC236}">
                <a16:creationId xmlns:a16="http://schemas.microsoft.com/office/drawing/2014/main" id="{DB980218-F9D9-4F79-A0F8-467BD69EBD80}"/>
              </a:ext>
            </a:extLst>
          </p:cNvPr>
          <p:cNvSpPr/>
          <p:nvPr/>
        </p:nvSpPr>
        <p:spPr>
          <a:xfrm>
            <a:off x="6991633" y="1587505"/>
            <a:ext cx="1123384" cy="261610"/>
          </a:xfrm>
          <a:prstGeom prst="rect">
            <a:avLst/>
          </a:prstGeom>
        </p:spPr>
        <p:txBody>
          <a:bodyPr wrap="none">
            <a:spAutoFit/>
          </a:bodyPr>
          <a:lstStyle/>
          <a:p>
            <a:r>
              <a:rPr lang="en-IN" sz="1100" b="1" spc="5" dirty="0">
                <a:solidFill>
                  <a:srgbClr val="4285F4"/>
                </a:solidFill>
                <a:latin typeface="Arial"/>
                <a:cs typeface="Arial"/>
              </a:rPr>
              <a:t>Original Story</a:t>
            </a:r>
            <a:endParaRPr lang="en-IN" sz="1100" b="1" dirty="0">
              <a:solidFill>
                <a:srgbClr val="000000"/>
              </a:solidFill>
              <a:latin typeface="Helvetica 75 Bold"/>
            </a:endParaRPr>
          </a:p>
        </p:txBody>
      </p:sp>
      <p:sp>
        <p:nvSpPr>
          <p:cNvPr id="24" name="Line Callout 1 (Border and Accent Bar) 11">
            <a:extLst>
              <a:ext uri="{FF2B5EF4-FFF2-40B4-BE49-F238E27FC236}">
                <a16:creationId xmlns:a16="http://schemas.microsoft.com/office/drawing/2014/main" id="{663C752F-7993-4F2D-8459-304F669EBBF4}"/>
              </a:ext>
            </a:extLst>
          </p:cNvPr>
          <p:cNvSpPr/>
          <p:nvPr/>
        </p:nvSpPr>
        <p:spPr>
          <a:xfrm>
            <a:off x="6924675" y="2841858"/>
            <a:ext cx="1295400" cy="609600"/>
          </a:xfrm>
          <a:prstGeom prst="accentBorderCallout1">
            <a:avLst/>
          </a:prstGeom>
          <a:solidFill>
            <a:srgbClr val="FFFFFF"/>
          </a:solidFill>
          <a:ln w="25400" cap="flat" cmpd="sng" algn="ctr">
            <a:solidFill>
              <a:srgbClr val="4BB4E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latin typeface="Helvetica 75 Bold"/>
              <a:ea typeface="+mn-ea"/>
              <a:cs typeface="+mn-cs"/>
            </a:endParaRPr>
          </a:p>
        </p:txBody>
      </p:sp>
      <p:sp>
        <p:nvSpPr>
          <p:cNvPr id="25" name="Rectangle 24">
            <a:extLst>
              <a:ext uri="{FF2B5EF4-FFF2-40B4-BE49-F238E27FC236}">
                <a16:creationId xmlns:a16="http://schemas.microsoft.com/office/drawing/2014/main" id="{48B6BCA9-0458-4213-B15D-5B408B611614}"/>
              </a:ext>
            </a:extLst>
          </p:cNvPr>
          <p:cNvSpPr/>
          <p:nvPr/>
        </p:nvSpPr>
        <p:spPr>
          <a:xfrm>
            <a:off x="6963059" y="2944773"/>
            <a:ext cx="1228442" cy="430887"/>
          </a:xfrm>
          <a:prstGeom prst="rect">
            <a:avLst/>
          </a:prstGeom>
        </p:spPr>
        <p:txBody>
          <a:bodyPr wrap="square">
            <a:spAutoFit/>
          </a:bodyPr>
          <a:lstStyle/>
          <a:p>
            <a:pPr algn="ctr"/>
            <a:r>
              <a:rPr lang="en-IN" sz="1100" b="1" spc="5" dirty="0">
                <a:solidFill>
                  <a:srgbClr val="4285F4"/>
                </a:solidFill>
                <a:latin typeface="Arial"/>
                <a:cs typeface="Arial"/>
              </a:rPr>
              <a:t>Human-written summary </a:t>
            </a:r>
            <a:endParaRPr lang="en-IN" sz="1100" b="1" dirty="0">
              <a:solidFill>
                <a:srgbClr val="000000"/>
              </a:solidFill>
              <a:latin typeface="Helvetica 75 Bold"/>
            </a:endParaRPr>
          </a:p>
        </p:txBody>
      </p:sp>
      <p:sp>
        <p:nvSpPr>
          <p:cNvPr id="26" name="Line Callout 1 (Border and Accent Bar) 13">
            <a:extLst>
              <a:ext uri="{FF2B5EF4-FFF2-40B4-BE49-F238E27FC236}">
                <a16:creationId xmlns:a16="http://schemas.microsoft.com/office/drawing/2014/main" id="{F1F3432C-B55D-404F-B281-280076F82837}"/>
              </a:ext>
            </a:extLst>
          </p:cNvPr>
          <p:cNvSpPr/>
          <p:nvPr/>
        </p:nvSpPr>
        <p:spPr>
          <a:xfrm>
            <a:off x="6924675" y="3528060"/>
            <a:ext cx="1295400" cy="609600"/>
          </a:xfrm>
          <a:prstGeom prst="accentBorderCallout1">
            <a:avLst/>
          </a:prstGeom>
          <a:solidFill>
            <a:srgbClr val="FFFFFF"/>
          </a:solidFill>
          <a:ln w="25400" cap="flat" cmpd="sng" algn="ctr">
            <a:solidFill>
              <a:srgbClr val="4BB4E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latin typeface="Helvetica 75 Bold"/>
              <a:ea typeface="+mn-ea"/>
              <a:cs typeface="+mn-cs"/>
            </a:endParaRPr>
          </a:p>
        </p:txBody>
      </p:sp>
      <p:sp>
        <p:nvSpPr>
          <p:cNvPr id="27" name="Rectangle 26">
            <a:extLst>
              <a:ext uri="{FF2B5EF4-FFF2-40B4-BE49-F238E27FC236}">
                <a16:creationId xmlns:a16="http://schemas.microsoft.com/office/drawing/2014/main" id="{51CF62F2-A977-4147-9188-0999CE76231D}"/>
              </a:ext>
            </a:extLst>
          </p:cNvPr>
          <p:cNvSpPr/>
          <p:nvPr/>
        </p:nvSpPr>
        <p:spPr>
          <a:xfrm>
            <a:off x="6946774" y="3547110"/>
            <a:ext cx="1282826" cy="600164"/>
          </a:xfrm>
          <a:prstGeom prst="rect">
            <a:avLst/>
          </a:prstGeom>
        </p:spPr>
        <p:txBody>
          <a:bodyPr wrap="square">
            <a:spAutoFit/>
          </a:bodyPr>
          <a:lstStyle/>
          <a:p>
            <a:pPr algn="ctr"/>
            <a:r>
              <a:rPr lang="en-IN" sz="1100" b="1" spc="5" dirty="0">
                <a:solidFill>
                  <a:srgbClr val="4285F4"/>
                </a:solidFill>
                <a:latin typeface="Arial"/>
                <a:cs typeface="Arial"/>
              </a:rPr>
              <a:t>Model Generated Summary </a:t>
            </a:r>
            <a:endParaRPr lang="en-IN" sz="1100" b="1" dirty="0">
              <a:solidFill>
                <a:srgbClr val="000000"/>
              </a:solidFill>
              <a:latin typeface="Helvetica 75 Bold"/>
            </a:endParaRPr>
          </a:p>
        </p:txBody>
      </p:sp>
    </p:spTree>
    <p:extLst>
      <p:ext uri="{BB962C8B-B14F-4D97-AF65-F5344CB8AC3E}">
        <p14:creationId xmlns:p14="http://schemas.microsoft.com/office/powerpoint/2010/main" val="124710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Model Training…..</a:t>
            </a:r>
            <a:endParaRPr lang="en-US" sz="2400" b="1" i="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18</a:t>
            </a:fld>
            <a:endParaRPr lang="en-US" sz="1100" dirty="0">
              <a:solidFill>
                <a:prstClr val="black">
                  <a:tint val="75000"/>
                </a:prstClr>
              </a:solidFill>
            </a:endParaRPr>
          </a:p>
        </p:txBody>
      </p:sp>
      <p:sp>
        <p:nvSpPr>
          <p:cNvPr id="3" name="Rectangle 2">
            <a:extLst>
              <a:ext uri="{FF2B5EF4-FFF2-40B4-BE49-F238E27FC236}">
                <a16:creationId xmlns:a16="http://schemas.microsoft.com/office/drawing/2014/main" id="{E56FD874-36F5-4344-9A3E-715238841800}"/>
              </a:ext>
            </a:extLst>
          </p:cNvPr>
          <p:cNvSpPr/>
          <p:nvPr/>
        </p:nvSpPr>
        <p:spPr>
          <a:xfrm>
            <a:off x="152400" y="590550"/>
            <a:ext cx="2031325"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Some snapshots</a:t>
            </a:r>
            <a:endParaRPr lang="en-US" dirty="0"/>
          </a:p>
        </p:txBody>
      </p:sp>
      <p:pic>
        <p:nvPicPr>
          <p:cNvPr id="5" name="Graphic 4" descr="Camera">
            <a:extLst>
              <a:ext uri="{FF2B5EF4-FFF2-40B4-BE49-F238E27FC236}">
                <a16:creationId xmlns:a16="http://schemas.microsoft.com/office/drawing/2014/main" id="{97107678-396D-41FA-874C-0F998C39428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3727" y="98715"/>
            <a:ext cx="374073" cy="374073"/>
          </a:xfrm>
          <a:prstGeom prst="rect">
            <a:avLst/>
          </a:prstGeom>
        </p:spPr>
      </p:pic>
      <p:pic>
        <p:nvPicPr>
          <p:cNvPr id="4" name="Picture 3">
            <a:extLst>
              <a:ext uri="{FF2B5EF4-FFF2-40B4-BE49-F238E27FC236}">
                <a16:creationId xmlns:a16="http://schemas.microsoft.com/office/drawing/2014/main" id="{E93F5EEA-6C1F-4DFD-9023-5E13D94829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2467" y="976427"/>
            <a:ext cx="6499066" cy="3655724"/>
          </a:xfrm>
          <a:prstGeom prst="rect">
            <a:avLst/>
          </a:prstGeom>
        </p:spPr>
      </p:pic>
    </p:spTree>
    <p:extLst>
      <p:ext uri="{BB962C8B-B14F-4D97-AF65-F5344CB8AC3E}">
        <p14:creationId xmlns:p14="http://schemas.microsoft.com/office/powerpoint/2010/main" val="3635094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Model Training…..</a:t>
            </a:r>
            <a:endParaRPr lang="en-US" sz="2400" b="1" i="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19</a:t>
            </a:fld>
            <a:endParaRPr lang="en-US" sz="1100" dirty="0">
              <a:solidFill>
                <a:prstClr val="black">
                  <a:tint val="75000"/>
                </a:prstClr>
              </a:solidFill>
            </a:endParaRPr>
          </a:p>
        </p:txBody>
      </p:sp>
      <p:sp>
        <p:nvSpPr>
          <p:cNvPr id="3" name="Rectangle 2">
            <a:extLst>
              <a:ext uri="{FF2B5EF4-FFF2-40B4-BE49-F238E27FC236}">
                <a16:creationId xmlns:a16="http://schemas.microsoft.com/office/drawing/2014/main" id="{E56FD874-36F5-4344-9A3E-715238841800}"/>
              </a:ext>
            </a:extLst>
          </p:cNvPr>
          <p:cNvSpPr/>
          <p:nvPr/>
        </p:nvSpPr>
        <p:spPr>
          <a:xfrm>
            <a:off x="152400" y="590550"/>
            <a:ext cx="2031325"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Some snapshots</a:t>
            </a:r>
            <a:endParaRPr lang="en-US" dirty="0"/>
          </a:p>
        </p:txBody>
      </p:sp>
      <p:pic>
        <p:nvPicPr>
          <p:cNvPr id="5" name="Graphic 4" descr="Camera">
            <a:extLst>
              <a:ext uri="{FF2B5EF4-FFF2-40B4-BE49-F238E27FC236}">
                <a16:creationId xmlns:a16="http://schemas.microsoft.com/office/drawing/2014/main" id="{97107678-396D-41FA-874C-0F998C39428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3727" y="98715"/>
            <a:ext cx="374073" cy="374073"/>
          </a:xfrm>
          <a:prstGeom prst="rect">
            <a:avLst/>
          </a:prstGeom>
        </p:spPr>
      </p:pic>
      <p:sp>
        <p:nvSpPr>
          <p:cNvPr id="4" name="AutoShape 4" descr="https://api.asm.skype.com/v1/objects/0-sa-d2-31b391eee724c146503443b31ac8d9b2/views/imgpsh_fullsize_anim">
            <a:extLst>
              <a:ext uri="{FF2B5EF4-FFF2-40B4-BE49-F238E27FC236}">
                <a16:creationId xmlns:a16="http://schemas.microsoft.com/office/drawing/2014/main" id="{4086ED3A-2F2B-4A3C-A5D1-3030806BD29E}"/>
              </a:ext>
            </a:extLst>
          </p:cNvPr>
          <p:cNvSpPr>
            <a:spLocks noChangeAspect="1" noChangeArrowheads="1"/>
          </p:cNvSpPr>
          <p:nvPr/>
        </p:nvSpPr>
        <p:spPr bwMode="auto">
          <a:xfrm>
            <a:off x="4419600" y="2419350"/>
            <a:ext cx="2743200" cy="274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11DCD93B-6937-4F96-820C-4983F0C89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123950"/>
            <a:ext cx="4267200" cy="2590800"/>
          </a:xfrm>
          <a:prstGeom prst="rect">
            <a:avLst/>
          </a:prstGeom>
        </p:spPr>
      </p:pic>
      <p:pic>
        <p:nvPicPr>
          <p:cNvPr id="9" name="Picture 8">
            <a:extLst>
              <a:ext uri="{FF2B5EF4-FFF2-40B4-BE49-F238E27FC236}">
                <a16:creationId xmlns:a16="http://schemas.microsoft.com/office/drawing/2014/main" id="{1B4A57D2-95E6-4F8E-98BB-18B184D5D4A8}"/>
              </a:ext>
            </a:extLst>
          </p:cNvPr>
          <p:cNvPicPr>
            <a:picLocks noChangeAspect="1"/>
          </p:cNvPicPr>
          <p:nvPr/>
        </p:nvPicPr>
        <p:blipFill>
          <a:blip r:embed="rId5"/>
          <a:stretch>
            <a:fillRect/>
          </a:stretch>
        </p:blipFill>
        <p:spPr>
          <a:xfrm>
            <a:off x="4648200" y="1112619"/>
            <a:ext cx="4114800" cy="2582610"/>
          </a:xfrm>
          <a:prstGeom prst="rect">
            <a:avLst/>
          </a:prstGeom>
        </p:spPr>
      </p:pic>
    </p:spTree>
    <p:extLst>
      <p:ext uri="{BB962C8B-B14F-4D97-AF65-F5344CB8AC3E}">
        <p14:creationId xmlns:p14="http://schemas.microsoft.com/office/powerpoint/2010/main" val="303112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Problem Definition</a:t>
            </a:r>
          </a:p>
        </p:txBody>
      </p:sp>
      <p:sp>
        <p:nvSpPr>
          <p:cNvPr id="18" name="Rectangle: Rounded Corners 17">
            <a:extLst>
              <a:ext uri="{FF2B5EF4-FFF2-40B4-BE49-F238E27FC236}">
                <a16:creationId xmlns:a16="http://schemas.microsoft.com/office/drawing/2014/main" id="{4180F603-0A75-4AAE-B0FC-D01908387D3D}"/>
              </a:ext>
            </a:extLst>
          </p:cNvPr>
          <p:cNvSpPr/>
          <p:nvPr/>
        </p:nvSpPr>
        <p:spPr bwMode="gray">
          <a:xfrm>
            <a:off x="420455" y="1503529"/>
            <a:ext cx="2484787" cy="93076"/>
          </a:xfrm>
          <a:prstGeom prst="roundRect">
            <a:avLst/>
          </a:prstGeom>
          <a:solidFill>
            <a:srgbClr val="04C4B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i="1" dirty="0">
              <a:solidFill>
                <a:schemeClr val="bg1"/>
              </a:solidFill>
              <a:latin typeface="+mj-lt"/>
            </a:endParaRPr>
          </a:p>
        </p:txBody>
      </p:sp>
      <p:pic>
        <p:nvPicPr>
          <p:cNvPr id="19" name="Graphic 18" descr="Gears">
            <a:extLst>
              <a:ext uri="{FF2B5EF4-FFF2-40B4-BE49-F238E27FC236}">
                <a16:creationId xmlns:a16="http://schemas.microsoft.com/office/drawing/2014/main" id="{8850F331-D7F1-4B7A-BBB5-7EC5D4FDF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895351"/>
            <a:ext cx="550311" cy="550311"/>
          </a:xfrm>
          <a:prstGeom prst="rect">
            <a:avLst/>
          </a:prstGeom>
        </p:spPr>
      </p:pic>
      <p:sp>
        <p:nvSpPr>
          <p:cNvPr id="20" name="Rectangle: Rounded Corners 19">
            <a:extLst>
              <a:ext uri="{FF2B5EF4-FFF2-40B4-BE49-F238E27FC236}">
                <a16:creationId xmlns:a16="http://schemas.microsoft.com/office/drawing/2014/main" id="{A8FBAD79-4FC8-4A84-8BD1-19D2BA83B2DB}"/>
              </a:ext>
            </a:extLst>
          </p:cNvPr>
          <p:cNvSpPr/>
          <p:nvPr/>
        </p:nvSpPr>
        <p:spPr bwMode="gray">
          <a:xfrm>
            <a:off x="3292423" y="1503529"/>
            <a:ext cx="2484787" cy="93076"/>
          </a:xfrm>
          <a:prstGeom prst="round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i="1" dirty="0">
              <a:solidFill>
                <a:schemeClr val="bg1"/>
              </a:solidFill>
              <a:latin typeface="+mj-lt"/>
            </a:endParaRPr>
          </a:p>
        </p:txBody>
      </p:sp>
      <p:sp>
        <p:nvSpPr>
          <p:cNvPr id="21" name="Rectangle: Rounded Corners 20">
            <a:extLst>
              <a:ext uri="{FF2B5EF4-FFF2-40B4-BE49-F238E27FC236}">
                <a16:creationId xmlns:a16="http://schemas.microsoft.com/office/drawing/2014/main" id="{5B531694-06CF-4A7D-BAB7-89FCD2958F0B}"/>
              </a:ext>
            </a:extLst>
          </p:cNvPr>
          <p:cNvSpPr/>
          <p:nvPr/>
        </p:nvSpPr>
        <p:spPr bwMode="gray">
          <a:xfrm>
            <a:off x="6314958" y="1503529"/>
            <a:ext cx="2484787" cy="93076"/>
          </a:xfrm>
          <a:prstGeom prst="roundRect">
            <a:avLst/>
          </a:prstGeom>
          <a:solidFill>
            <a:srgbClr val="8C74F4"/>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i="1" dirty="0">
              <a:solidFill>
                <a:schemeClr val="bg1"/>
              </a:solidFill>
            </a:endParaRPr>
          </a:p>
        </p:txBody>
      </p:sp>
      <p:sp>
        <p:nvSpPr>
          <p:cNvPr id="22" name="TextBox 21">
            <a:extLst>
              <a:ext uri="{FF2B5EF4-FFF2-40B4-BE49-F238E27FC236}">
                <a16:creationId xmlns:a16="http://schemas.microsoft.com/office/drawing/2014/main" id="{537FDC7F-E044-4455-8A21-74D30EDECD08}"/>
              </a:ext>
            </a:extLst>
          </p:cNvPr>
          <p:cNvSpPr txBox="1">
            <a:spLocks/>
          </p:cNvSpPr>
          <p:nvPr/>
        </p:nvSpPr>
        <p:spPr>
          <a:xfrm>
            <a:off x="437630" y="1657349"/>
            <a:ext cx="2422014" cy="2590801"/>
          </a:xfrm>
          <a:prstGeom prst="rect">
            <a:avLst/>
          </a:prstGeom>
          <a:solidFill>
            <a:srgbClr val="04C4B2">
              <a:alpha val="10000"/>
            </a:srgbClr>
          </a:solidFill>
          <a:ln>
            <a:noFill/>
          </a:ln>
        </p:spPr>
        <p:txBody>
          <a:bodyPr wrap="square" lIns="91440" rIns="36000" rtlCol="0">
            <a:noAutofit/>
          </a:bodyPr>
          <a:lstStyle/>
          <a:p>
            <a:pPr marL="158747" indent="-158747" fontAlgn="base">
              <a:spcBef>
                <a:spcPts val="600"/>
              </a:spcBef>
              <a:spcAft>
                <a:spcPct val="0"/>
              </a:spcAft>
              <a:buClr>
                <a:srgbClr val="00589A"/>
              </a:buClr>
              <a:buFont typeface="Wingdings" panose="05000000000000000000" pitchFamily="2" charset="2"/>
              <a:buChar char="§"/>
              <a:defRPr/>
            </a:pPr>
            <a:r>
              <a:rPr lang="en-US" sz="1200" dirty="0">
                <a:solidFill>
                  <a:schemeClr val="bg2">
                    <a:lumMod val="25000"/>
                  </a:schemeClr>
                </a:solidFill>
                <a:latin typeface="Arial" panose="020B0604020202020204" pitchFamily="34" charset="0"/>
                <a:cs typeface="Arial" panose="020B0604020202020204" pitchFamily="34" charset="0"/>
              </a:rPr>
              <a:t>Propelled by the modern technological innovations, data is to this century what oil was to the previous one. Today, our world is parachuted by the gathering and dissemination of huge amounts of data</a:t>
            </a:r>
          </a:p>
          <a:p>
            <a:pPr marL="158747" indent="-158747" fontAlgn="base">
              <a:spcBef>
                <a:spcPts val="600"/>
              </a:spcBef>
              <a:spcAft>
                <a:spcPct val="0"/>
              </a:spcAft>
              <a:buClr>
                <a:srgbClr val="00589A"/>
              </a:buClr>
              <a:buFont typeface="Wingdings" panose="05000000000000000000" pitchFamily="2" charset="2"/>
              <a:buChar char="§"/>
              <a:defRPr/>
            </a:pPr>
            <a:r>
              <a:rPr lang="en-IN" sz="1200" dirty="0">
                <a:solidFill>
                  <a:schemeClr val="bg2">
                    <a:lumMod val="25000"/>
                  </a:schemeClr>
                </a:solidFill>
                <a:latin typeface="Arial" panose="020B0604020202020204" pitchFamily="34" charset="0"/>
                <a:cs typeface="Arial" panose="020B0604020202020204" pitchFamily="34" charset="0"/>
              </a:rPr>
              <a:t>In fact, as per the International Data Corporation that the total amount of digital data circulating annually around the world would sprout to hit 180 zettabytes in 2025</a:t>
            </a:r>
          </a:p>
        </p:txBody>
      </p:sp>
      <p:sp>
        <p:nvSpPr>
          <p:cNvPr id="23" name="Rectangle 22">
            <a:extLst>
              <a:ext uri="{FF2B5EF4-FFF2-40B4-BE49-F238E27FC236}">
                <a16:creationId xmlns:a16="http://schemas.microsoft.com/office/drawing/2014/main" id="{9D0F0C4A-6F47-4AEC-839F-F62FD209BABA}"/>
              </a:ext>
            </a:extLst>
          </p:cNvPr>
          <p:cNvSpPr/>
          <p:nvPr/>
        </p:nvSpPr>
        <p:spPr>
          <a:xfrm>
            <a:off x="958543" y="989978"/>
            <a:ext cx="1708458" cy="361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4C4B2"/>
                </a:solidFill>
                <a:latin typeface="Arial" panose="020B0604020202020204" pitchFamily="34" charset="0"/>
                <a:cs typeface="Arial" panose="020B0604020202020204" pitchFamily="34" charset="0"/>
              </a:rPr>
              <a:t>Business Problem</a:t>
            </a:r>
          </a:p>
        </p:txBody>
      </p:sp>
      <p:sp>
        <p:nvSpPr>
          <p:cNvPr id="24" name="Rectangle 23">
            <a:extLst>
              <a:ext uri="{FF2B5EF4-FFF2-40B4-BE49-F238E27FC236}">
                <a16:creationId xmlns:a16="http://schemas.microsoft.com/office/drawing/2014/main" id="{2C2D806A-41E6-4C82-A747-5483CA4B6D00}"/>
              </a:ext>
            </a:extLst>
          </p:cNvPr>
          <p:cNvSpPr/>
          <p:nvPr/>
        </p:nvSpPr>
        <p:spPr>
          <a:xfrm>
            <a:off x="3886314" y="1004191"/>
            <a:ext cx="1752486" cy="361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F81BD"/>
                </a:solidFill>
                <a:latin typeface="Arial" panose="020B0604020202020204" pitchFamily="34" charset="0"/>
                <a:cs typeface="Arial" panose="020B0604020202020204" pitchFamily="34" charset="0"/>
              </a:rPr>
              <a:t>Importance</a:t>
            </a:r>
          </a:p>
        </p:txBody>
      </p:sp>
      <p:sp>
        <p:nvSpPr>
          <p:cNvPr id="25" name="Rectangle 24">
            <a:extLst>
              <a:ext uri="{FF2B5EF4-FFF2-40B4-BE49-F238E27FC236}">
                <a16:creationId xmlns:a16="http://schemas.microsoft.com/office/drawing/2014/main" id="{7BE67EC2-BB06-47F8-B494-1C3DF9CC0476}"/>
              </a:ext>
            </a:extLst>
          </p:cNvPr>
          <p:cNvSpPr/>
          <p:nvPr/>
        </p:nvSpPr>
        <p:spPr>
          <a:xfrm>
            <a:off x="7070708" y="1004191"/>
            <a:ext cx="1692292" cy="361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8C74F4"/>
                </a:solidFill>
                <a:latin typeface="Arial" panose="020B0604020202020204" pitchFamily="34" charset="0"/>
                <a:cs typeface="Arial" panose="020B0604020202020204" pitchFamily="34" charset="0"/>
              </a:rPr>
              <a:t>Value Addition</a:t>
            </a:r>
          </a:p>
        </p:txBody>
      </p:sp>
      <p:sp>
        <p:nvSpPr>
          <p:cNvPr id="26" name="TextBox 25">
            <a:extLst>
              <a:ext uri="{FF2B5EF4-FFF2-40B4-BE49-F238E27FC236}">
                <a16:creationId xmlns:a16="http://schemas.microsoft.com/office/drawing/2014/main" id="{B9581CC1-37AF-4817-8535-B99A498E8B4A}"/>
              </a:ext>
            </a:extLst>
          </p:cNvPr>
          <p:cNvSpPr txBox="1">
            <a:spLocks/>
          </p:cNvSpPr>
          <p:nvPr/>
        </p:nvSpPr>
        <p:spPr>
          <a:xfrm>
            <a:off x="3307461" y="1657350"/>
            <a:ext cx="2469033" cy="2590799"/>
          </a:xfrm>
          <a:prstGeom prst="rect">
            <a:avLst/>
          </a:prstGeom>
          <a:solidFill>
            <a:srgbClr val="4F81BD">
              <a:alpha val="10000"/>
            </a:srgbClr>
          </a:solidFill>
          <a:ln>
            <a:noFill/>
          </a:ln>
        </p:spPr>
        <p:txBody>
          <a:bodyPr wrap="square" lIns="91440" rIns="36000" rtlCol="0">
            <a:noAutofit/>
          </a:bodyPr>
          <a:lstStyle/>
          <a:p>
            <a:pPr marL="171450" lvl="0" indent="-171450" fontAlgn="base">
              <a:spcBef>
                <a:spcPts val="600"/>
              </a:spcBef>
              <a:spcAft>
                <a:spcPct val="0"/>
              </a:spcAft>
              <a:buClr>
                <a:srgbClr val="4F81BD"/>
              </a:buClr>
              <a:buFont typeface="Arial" panose="020B0604020202020204" pitchFamily="34" charset="0"/>
              <a:buChar char="•"/>
              <a:defRPr/>
            </a:pPr>
            <a:r>
              <a:rPr lang="en-IN" sz="1200" dirty="0">
                <a:solidFill>
                  <a:schemeClr val="bg2">
                    <a:lumMod val="25000"/>
                  </a:schemeClr>
                </a:solidFill>
                <a:latin typeface="Arial" panose="020B0604020202020204" pitchFamily="34" charset="0"/>
                <a:cs typeface="Arial" panose="020B0604020202020204" pitchFamily="34" charset="0"/>
              </a:rPr>
              <a:t>There is a need to develop algorithm that can automatically shorten the huge amount of data circulating in the digital space without changing its original intent to reduce reading time and accelerate accessibility</a:t>
            </a:r>
          </a:p>
          <a:p>
            <a:pPr marL="171450" lvl="0" indent="-171450" fontAlgn="base">
              <a:spcBef>
                <a:spcPts val="600"/>
              </a:spcBef>
              <a:spcAft>
                <a:spcPct val="0"/>
              </a:spcAft>
              <a:buClr>
                <a:srgbClr val="4F81BD"/>
              </a:buClr>
              <a:buFont typeface="Arial" panose="020B0604020202020204" pitchFamily="34" charset="0"/>
              <a:buChar char="•"/>
              <a:defRPr/>
            </a:pPr>
            <a:r>
              <a:rPr lang="en-IN" sz="1200" dirty="0">
                <a:solidFill>
                  <a:schemeClr val="bg2">
                    <a:lumMod val="25000"/>
                  </a:schemeClr>
                </a:solidFill>
                <a:latin typeface="Arial" panose="020B0604020202020204" pitchFamily="34" charset="0"/>
                <a:cs typeface="Arial" panose="020B0604020202020204" pitchFamily="34" charset="0"/>
              </a:rPr>
              <a:t>There are live examples of implementation like News in Short, </a:t>
            </a:r>
            <a:r>
              <a:rPr lang="en-IN" sz="1200" dirty="0" err="1">
                <a:solidFill>
                  <a:schemeClr val="bg2">
                    <a:lumMod val="25000"/>
                  </a:schemeClr>
                </a:solidFill>
                <a:latin typeface="Arial" panose="020B0604020202020204" pitchFamily="34" charset="0"/>
                <a:cs typeface="Arial" panose="020B0604020202020204" pitchFamily="34" charset="0"/>
              </a:rPr>
              <a:t>Blinkist</a:t>
            </a:r>
            <a:r>
              <a:rPr lang="en-IN" sz="1200" dirty="0">
                <a:solidFill>
                  <a:schemeClr val="bg2">
                    <a:lumMod val="25000"/>
                  </a:schemeClr>
                </a:solidFill>
                <a:latin typeface="Arial" panose="020B0604020202020204" pitchFamily="34" charset="0"/>
                <a:cs typeface="Arial" panose="020B0604020202020204" pitchFamily="34" charset="0"/>
              </a:rPr>
              <a:t> etc. which use these algorithms to reduce human effort</a:t>
            </a:r>
            <a:endParaRPr lang="en-US" sz="1200" dirty="0">
              <a:solidFill>
                <a:schemeClr val="bg2">
                  <a:lumMod val="25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25CED4E-44A0-498A-90A1-76D7339C4466}"/>
              </a:ext>
            </a:extLst>
          </p:cNvPr>
          <p:cNvSpPr txBox="1">
            <a:spLocks/>
          </p:cNvSpPr>
          <p:nvPr/>
        </p:nvSpPr>
        <p:spPr>
          <a:xfrm>
            <a:off x="6334402" y="1657350"/>
            <a:ext cx="2484787" cy="2590798"/>
          </a:xfrm>
          <a:prstGeom prst="rect">
            <a:avLst/>
          </a:prstGeom>
          <a:solidFill>
            <a:srgbClr val="8C74F4">
              <a:alpha val="10000"/>
            </a:srgbClr>
          </a:solidFill>
          <a:ln>
            <a:noFill/>
          </a:ln>
        </p:spPr>
        <p:txBody>
          <a:bodyPr wrap="square" lIns="91440" rIns="36000" rtlCol="0">
            <a:noAutofit/>
          </a:bodyPr>
          <a:lstStyle/>
          <a:p>
            <a:pPr marL="158747" indent="-158747" fontAlgn="base">
              <a:spcBef>
                <a:spcPts val="600"/>
              </a:spcBef>
              <a:spcAft>
                <a:spcPct val="0"/>
              </a:spcAft>
              <a:buClr>
                <a:srgbClr val="8C74F4"/>
              </a:buClr>
              <a:buFont typeface="Wingdings" panose="05000000000000000000" pitchFamily="2" charset="2"/>
              <a:buChar char="§"/>
              <a:defRPr/>
            </a:pPr>
            <a:r>
              <a:rPr lang="en-US" sz="1200" dirty="0">
                <a:solidFill>
                  <a:srgbClr val="000000"/>
                </a:solidFill>
                <a:latin typeface="Arial"/>
                <a:cs typeface="Arial"/>
              </a:rPr>
              <a:t>The extracted summary could act as a baseline to refer and can be further refined with minimal human input as compared to the original effort</a:t>
            </a:r>
          </a:p>
          <a:p>
            <a:pPr marL="158747" indent="-158747" fontAlgn="base">
              <a:spcBef>
                <a:spcPts val="600"/>
              </a:spcBef>
              <a:spcAft>
                <a:spcPct val="0"/>
              </a:spcAft>
              <a:buClr>
                <a:srgbClr val="8C74F4"/>
              </a:buClr>
              <a:buFont typeface="Wingdings" panose="05000000000000000000" pitchFamily="2" charset="2"/>
              <a:buChar char="§"/>
              <a:defRPr/>
            </a:pPr>
            <a:r>
              <a:rPr lang="en-US" sz="1200" dirty="0">
                <a:solidFill>
                  <a:srgbClr val="000000"/>
                </a:solidFill>
                <a:latin typeface="Arial"/>
                <a:cs typeface="Arial"/>
              </a:rPr>
              <a:t>This would help accelerate things and enable us to digest huge volume of textual information in a more concise and quick manner</a:t>
            </a:r>
          </a:p>
          <a:p>
            <a:pPr marL="158747" indent="-158747" fontAlgn="base">
              <a:spcBef>
                <a:spcPts val="600"/>
              </a:spcBef>
              <a:spcAft>
                <a:spcPct val="0"/>
              </a:spcAft>
              <a:buClr>
                <a:srgbClr val="8C74F4"/>
              </a:buClr>
              <a:buFont typeface="Wingdings" panose="05000000000000000000" pitchFamily="2" charset="2"/>
              <a:buChar char="§"/>
              <a:defRPr/>
            </a:pPr>
            <a:endParaRPr kumimoji="0" lang="en-US" sz="1200" b="0" i="0" u="none" strike="noStrike" kern="0" cap="none" spc="0" normalizeH="0" baseline="0" noProof="0" dirty="0">
              <a:ln>
                <a:noFill/>
              </a:ln>
              <a:effectLst/>
              <a:uLnTx/>
              <a:uFillTx/>
              <a:latin typeface="Arial" charset="0"/>
              <a:ea typeface="+mn-ea"/>
              <a:cs typeface="+mn-cs"/>
            </a:endParaRPr>
          </a:p>
        </p:txBody>
      </p:sp>
      <p:pic>
        <p:nvPicPr>
          <p:cNvPr id="28" name="Graphic 27" descr="Research">
            <a:extLst>
              <a:ext uri="{FF2B5EF4-FFF2-40B4-BE49-F238E27FC236}">
                <a16:creationId xmlns:a16="http://schemas.microsoft.com/office/drawing/2014/main" id="{BC062E1C-33DE-41FE-A0E3-FD450BC3FC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5222" y="921634"/>
            <a:ext cx="460978" cy="460978"/>
          </a:xfrm>
          <a:prstGeom prst="rect">
            <a:avLst/>
          </a:prstGeom>
        </p:spPr>
      </p:pic>
      <p:pic>
        <p:nvPicPr>
          <p:cNvPr id="31" name="Graphic 30" descr="Open hand">
            <a:extLst>
              <a:ext uri="{FF2B5EF4-FFF2-40B4-BE49-F238E27FC236}">
                <a16:creationId xmlns:a16="http://schemas.microsoft.com/office/drawing/2014/main" id="{5D59CF0B-D76A-422F-8569-57036BB66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2075" y="920181"/>
            <a:ext cx="567771" cy="567771"/>
          </a:xfrm>
          <a:prstGeom prst="rect">
            <a:avLst/>
          </a:prstGeom>
        </p:spPr>
      </p:pic>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a:t>
            </a:fld>
            <a:endParaRPr lang="en-US" sz="1100" dirty="0">
              <a:solidFill>
                <a:prstClr val="black">
                  <a:tint val="75000"/>
                </a:prstClr>
              </a:solidFill>
            </a:endParaRPr>
          </a:p>
        </p:txBody>
      </p:sp>
    </p:spTree>
    <p:extLst>
      <p:ext uri="{BB962C8B-B14F-4D97-AF65-F5344CB8AC3E}">
        <p14:creationId xmlns:p14="http://schemas.microsoft.com/office/powerpoint/2010/main" val="187275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Model Training…..</a:t>
            </a:r>
            <a:endParaRPr lang="en-US" sz="2400" b="1" i="1" dirty="0">
              <a:latin typeface="Arial" panose="020B0604020202020204" pitchFamily="34" charset="0"/>
              <a:cs typeface="Arial" panose="020B0604020202020204" pitchFamily="34" charset="0"/>
            </a:endParaRP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20</a:t>
            </a:fld>
            <a:endParaRPr lang="en-US" sz="1100" dirty="0">
              <a:solidFill>
                <a:prstClr val="black">
                  <a:tint val="75000"/>
                </a:prstClr>
              </a:solidFill>
            </a:endParaRPr>
          </a:p>
        </p:txBody>
      </p:sp>
      <p:sp>
        <p:nvSpPr>
          <p:cNvPr id="3" name="Rectangle 2">
            <a:extLst>
              <a:ext uri="{FF2B5EF4-FFF2-40B4-BE49-F238E27FC236}">
                <a16:creationId xmlns:a16="http://schemas.microsoft.com/office/drawing/2014/main" id="{E56FD874-36F5-4344-9A3E-715238841800}"/>
              </a:ext>
            </a:extLst>
          </p:cNvPr>
          <p:cNvSpPr/>
          <p:nvPr/>
        </p:nvSpPr>
        <p:spPr>
          <a:xfrm>
            <a:off x="152400" y="590550"/>
            <a:ext cx="2031325" cy="369332"/>
          </a:xfrm>
          <a:prstGeom prst="rect">
            <a:avLst/>
          </a:prstGeom>
        </p:spPr>
        <p:txBody>
          <a:bodyPr wrap="none">
            <a:spAutoFit/>
          </a:bodyPr>
          <a:lstStyle/>
          <a:p>
            <a:r>
              <a:rPr lang="en-US" b="1" i="1" dirty="0">
                <a:latin typeface="Arial" panose="020B0604020202020204" pitchFamily="34" charset="0"/>
                <a:cs typeface="Arial" panose="020B0604020202020204" pitchFamily="34" charset="0"/>
              </a:rPr>
              <a:t>Some snapshots</a:t>
            </a:r>
            <a:endParaRPr lang="en-US" dirty="0"/>
          </a:p>
        </p:txBody>
      </p:sp>
      <p:pic>
        <p:nvPicPr>
          <p:cNvPr id="5" name="Graphic 4" descr="Camera">
            <a:extLst>
              <a:ext uri="{FF2B5EF4-FFF2-40B4-BE49-F238E27FC236}">
                <a16:creationId xmlns:a16="http://schemas.microsoft.com/office/drawing/2014/main" id="{97107678-396D-41FA-874C-0F998C39428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3727" y="98715"/>
            <a:ext cx="374073" cy="374073"/>
          </a:xfrm>
          <a:prstGeom prst="rect">
            <a:avLst/>
          </a:prstGeom>
        </p:spPr>
      </p:pic>
      <p:pic>
        <p:nvPicPr>
          <p:cNvPr id="11" name="Picture 10">
            <a:extLst>
              <a:ext uri="{FF2B5EF4-FFF2-40B4-BE49-F238E27FC236}">
                <a16:creationId xmlns:a16="http://schemas.microsoft.com/office/drawing/2014/main" id="{52B771C4-BEDC-43EF-8ACF-E5C4666765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976427"/>
            <a:ext cx="6433103" cy="3655724"/>
          </a:xfrm>
          <a:prstGeom prst="rect">
            <a:avLst/>
          </a:prstGeom>
        </p:spPr>
      </p:pic>
    </p:spTree>
    <p:extLst>
      <p:ext uri="{BB962C8B-B14F-4D97-AF65-F5344CB8AC3E}">
        <p14:creationId xmlns:p14="http://schemas.microsoft.com/office/powerpoint/2010/main" val="371126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Infrastructure Used</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21</a:t>
            </a:fld>
            <a:endParaRPr lang="en-US" sz="1100" dirty="0">
              <a:solidFill>
                <a:prstClr val="black">
                  <a:tint val="75000"/>
                </a:prstClr>
              </a:solidFill>
            </a:endParaRPr>
          </a:p>
        </p:txBody>
      </p:sp>
      <p:sp>
        <p:nvSpPr>
          <p:cNvPr id="11" name="Rectangle 10">
            <a:extLst>
              <a:ext uri="{FF2B5EF4-FFF2-40B4-BE49-F238E27FC236}">
                <a16:creationId xmlns:a16="http://schemas.microsoft.com/office/drawing/2014/main" id="{D155C64E-970D-4EC5-8380-CBEDE4324E23}"/>
              </a:ext>
            </a:extLst>
          </p:cNvPr>
          <p:cNvSpPr/>
          <p:nvPr/>
        </p:nvSpPr>
        <p:spPr>
          <a:xfrm>
            <a:off x="277801" y="819150"/>
            <a:ext cx="7826398" cy="213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r>
              <a:rPr lang="en-IN" sz="1600" dirty="0">
                <a:solidFill>
                  <a:schemeClr val="tx1">
                    <a:lumMod val="85000"/>
                    <a:lumOff val="15000"/>
                  </a:schemeClr>
                </a:solidFill>
                <a:latin typeface="Calibri" panose="020F0502020204030204" pitchFamily="34" charset="0"/>
                <a:cs typeface="Calibri" panose="020F0502020204030204" pitchFamily="34" charset="0"/>
              </a:rPr>
              <a:t>Ran models using two different infra:</a:t>
            </a:r>
          </a:p>
          <a:p>
            <a:pPr marL="0" lvl="1">
              <a:buFont typeface="Wingdings" pitchFamily="2" charset="2"/>
              <a:buChar char="Ø"/>
            </a:pPr>
            <a:r>
              <a:rPr lang="en-IN" sz="1600" dirty="0">
                <a:solidFill>
                  <a:schemeClr val="tx1">
                    <a:lumMod val="85000"/>
                    <a:lumOff val="15000"/>
                  </a:schemeClr>
                </a:solidFill>
                <a:latin typeface="Calibri" panose="020F0502020204030204" pitchFamily="34" charset="0"/>
                <a:cs typeface="Calibri" panose="020F0502020204030204" pitchFamily="34" charset="0"/>
              </a:rPr>
              <a:t> Local Linux System</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RAM: 16 GB</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GPU: GTX 950 (2 GB memory)</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Processor: 4 CPUs</a:t>
            </a:r>
          </a:p>
          <a:p>
            <a:pPr marL="742950" lvl="2" indent="-285750">
              <a:buFont typeface="Wingdings" panose="05000000000000000000" pitchFamily="2" charset="2"/>
              <a:buChar char="§"/>
            </a:pPr>
            <a:r>
              <a:rPr lang="en-IN" sz="1600" dirty="0" err="1">
                <a:solidFill>
                  <a:schemeClr val="tx1">
                    <a:lumMod val="85000"/>
                    <a:lumOff val="15000"/>
                  </a:schemeClr>
                </a:solidFill>
                <a:latin typeface="Calibri" panose="020F0502020204030204" pitchFamily="34" charset="0"/>
                <a:cs typeface="Calibri" panose="020F0502020204030204" pitchFamily="34" charset="0"/>
              </a:rPr>
              <a:t>Tensorflow</a:t>
            </a:r>
            <a:r>
              <a:rPr lang="en-IN" sz="1600" dirty="0">
                <a:solidFill>
                  <a:schemeClr val="tx1">
                    <a:lumMod val="85000"/>
                    <a:lumOff val="15000"/>
                  </a:schemeClr>
                </a:solidFill>
                <a:latin typeface="Calibri" panose="020F0502020204030204" pitchFamily="34" charset="0"/>
                <a:cs typeface="Calibri" panose="020F0502020204030204" pitchFamily="34" charset="0"/>
              </a:rPr>
              <a:t> 1.14 is being used for our model</a:t>
            </a:r>
          </a:p>
          <a:p>
            <a:pPr marL="0" lvl="1">
              <a:buFont typeface="Wingdings" pitchFamily="2" charset="2"/>
              <a:buChar char="Ø"/>
            </a:pPr>
            <a:endParaRPr lang="en-IN" sz="1600" dirty="0">
              <a:solidFill>
                <a:schemeClr val="tx1">
                  <a:lumMod val="85000"/>
                  <a:lumOff val="15000"/>
                </a:schemeClr>
              </a:solidFill>
              <a:latin typeface="Calibri" panose="020F0502020204030204" pitchFamily="34" charset="0"/>
              <a:cs typeface="Calibri" panose="020F0502020204030204" pitchFamily="34" charset="0"/>
            </a:endParaRPr>
          </a:p>
          <a:p>
            <a:pPr marL="0" lvl="1">
              <a:buFont typeface="Wingdings" pitchFamily="2" charset="2"/>
              <a:buChar char="Ø"/>
            </a:pPr>
            <a:r>
              <a:rPr lang="en-IN" sz="1600" dirty="0">
                <a:solidFill>
                  <a:schemeClr val="tx1">
                    <a:lumMod val="85000"/>
                    <a:lumOff val="15000"/>
                  </a:schemeClr>
                </a:solidFill>
                <a:latin typeface="Calibri" panose="020F0502020204030204" pitchFamily="34" charset="0"/>
                <a:cs typeface="Calibri" panose="020F0502020204030204" pitchFamily="34" charset="0"/>
              </a:rPr>
              <a:t> Cloud based EC2 instance (g3.4xlarge)</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RAM: 122 GB</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GPU: TESLA V100</a:t>
            </a:r>
          </a:p>
          <a:p>
            <a:pPr marL="742950" lvl="2" indent="-285750">
              <a:buFont typeface="Wingdings" panose="05000000000000000000" pitchFamily="2" charset="2"/>
              <a:buChar char="§"/>
            </a:pPr>
            <a:r>
              <a:rPr lang="en-IN" sz="1600" dirty="0">
                <a:solidFill>
                  <a:schemeClr val="tx1">
                    <a:lumMod val="85000"/>
                    <a:lumOff val="15000"/>
                  </a:schemeClr>
                </a:solidFill>
                <a:latin typeface="Calibri" panose="020F0502020204030204" pitchFamily="34" charset="0"/>
                <a:cs typeface="Calibri" panose="020F0502020204030204" pitchFamily="34" charset="0"/>
              </a:rPr>
              <a:t>Processor: 16 CPUs</a:t>
            </a:r>
          </a:p>
          <a:p>
            <a:pPr marL="742950" lvl="2" indent="-285750">
              <a:buFont typeface="Wingdings" panose="05000000000000000000" pitchFamily="2" charset="2"/>
              <a:buChar char="§"/>
            </a:pPr>
            <a:r>
              <a:rPr lang="en-IN" sz="1600" dirty="0" err="1">
                <a:solidFill>
                  <a:schemeClr val="tx1">
                    <a:lumMod val="85000"/>
                    <a:lumOff val="15000"/>
                  </a:schemeClr>
                </a:solidFill>
                <a:latin typeface="Calibri" panose="020F0502020204030204" pitchFamily="34" charset="0"/>
                <a:cs typeface="Calibri" panose="020F0502020204030204" pitchFamily="34" charset="0"/>
              </a:rPr>
              <a:t>Tensorflow</a:t>
            </a:r>
            <a:r>
              <a:rPr lang="en-IN" sz="1600" dirty="0">
                <a:solidFill>
                  <a:schemeClr val="tx1">
                    <a:lumMod val="85000"/>
                    <a:lumOff val="15000"/>
                  </a:schemeClr>
                </a:solidFill>
                <a:latin typeface="Calibri" panose="020F0502020204030204" pitchFamily="34" charset="0"/>
                <a:cs typeface="Calibri" panose="020F0502020204030204" pitchFamily="34" charset="0"/>
              </a:rPr>
              <a:t> 1.14 is being used for our model</a:t>
            </a:r>
          </a:p>
        </p:txBody>
      </p:sp>
      <p:pic>
        <p:nvPicPr>
          <p:cNvPr id="27" name="Graphic 35" descr="City">
            <a:extLst>
              <a:ext uri="{FF2B5EF4-FFF2-40B4-BE49-F238E27FC236}">
                <a16:creationId xmlns:a16="http://schemas.microsoft.com/office/drawing/2014/main" id="{12132DDE-B3FA-43E6-8503-48767A799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6945" y="33152"/>
            <a:ext cx="530855" cy="530855"/>
          </a:xfrm>
          <a:prstGeom prst="rect">
            <a:avLst/>
          </a:prstGeom>
        </p:spPr>
      </p:pic>
      <p:sp>
        <p:nvSpPr>
          <p:cNvPr id="28" name="Content Placeholder 1">
            <a:extLst>
              <a:ext uri="{FF2B5EF4-FFF2-40B4-BE49-F238E27FC236}">
                <a16:creationId xmlns:a16="http://schemas.microsoft.com/office/drawing/2014/main" id="{1CF46748-B888-470D-8801-0336337C0F6A}"/>
              </a:ext>
            </a:extLst>
          </p:cNvPr>
          <p:cNvSpPr txBox="1">
            <a:spLocks/>
          </p:cNvSpPr>
          <p:nvPr/>
        </p:nvSpPr>
        <p:spPr>
          <a:xfrm>
            <a:off x="5533675" y="1577228"/>
            <a:ext cx="3332524" cy="1989044"/>
          </a:xfrm>
          <a:prstGeom prst="rect">
            <a:avLst/>
          </a:prstGeom>
          <a:solidFill>
            <a:schemeClr val="accent1">
              <a:lumMod val="20000"/>
              <a:lumOff val="80000"/>
            </a:schemeClr>
          </a:solidFill>
        </p:spPr>
        <p:txBody>
          <a:bodyPr lIns="0" tIns="0" rIns="0" bIns="0"/>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1440" lvl="1"/>
            <a:r>
              <a:rPr lang="en-IN" sz="1600" kern="0" dirty="0">
                <a:solidFill>
                  <a:schemeClr val="tx1">
                    <a:lumMod val="85000"/>
                    <a:lumOff val="15000"/>
                  </a:schemeClr>
                </a:solidFill>
                <a:latin typeface="Calibri" panose="020F0502020204030204" pitchFamily="34" charset="0"/>
                <a:cs typeface="Calibri" panose="020F0502020204030204" pitchFamily="34" charset="0"/>
              </a:rPr>
              <a:t>Environmental set-up challenges:-</a:t>
            </a:r>
          </a:p>
          <a:p>
            <a:pPr marL="91440" lvl="1"/>
            <a:endParaRPr lang="en-IN" sz="800" kern="0" dirty="0">
              <a:solidFill>
                <a:schemeClr val="tx1">
                  <a:lumMod val="85000"/>
                  <a:lumOff val="15000"/>
                </a:schemeClr>
              </a:solidFill>
              <a:latin typeface="Calibri" panose="020F0502020204030204" pitchFamily="34" charset="0"/>
              <a:cs typeface="Calibri" panose="020F0502020204030204" pitchFamily="34" charset="0"/>
            </a:endParaRPr>
          </a:p>
          <a:p>
            <a:pPr marL="91440" lvl="1">
              <a:buFont typeface="Wingdings" pitchFamily="2" charset="2"/>
              <a:buChar char="Ø"/>
            </a:pPr>
            <a:r>
              <a:rPr lang="en-IN" sz="1400" kern="0" dirty="0">
                <a:solidFill>
                  <a:schemeClr val="tx1">
                    <a:lumMod val="85000"/>
                    <a:lumOff val="15000"/>
                  </a:schemeClr>
                </a:solidFill>
                <a:latin typeface="Calibri" panose="020F0502020204030204" pitchFamily="34" charset="0"/>
                <a:cs typeface="Calibri" panose="020F0502020204030204" pitchFamily="34" charset="0"/>
              </a:rPr>
              <a:t> Difficult to setup CUDA on Windows machine </a:t>
            </a:r>
          </a:p>
          <a:p>
            <a:pPr marL="91440" lvl="1">
              <a:buFont typeface="Wingdings" pitchFamily="2" charset="2"/>
              <a:buChar char="Ø"/>
            </a:pPr>
            <a:r>
              <a:rPr lang="en-IN" sz="1400" kern="0" dirty="0">
                <a:solidFill>
                  <a:schemeClr val="tx1">
                    <a:lumMod val="85000"/>
                    <a:lumOff val="15000"/>
                  </a:schemeClr>
                </a:solidFill>
                <a:latin typeface="Calibri" panose="020F0502020204030204" pitchFamily="34" charset="0"/>
                <a:cs typeface="Calibri" panose="020F0502020204030204" pitchFamily="34" charset="0"/>
              </a:rPr>
              <a:t> </a:t>
            </a:r>
            <a:r>
              <a:rPr lang="en-IN" sz="1400" kern="0" dirty="0" err="1">
                <a:solidFill>
                  <a:schemeClr val="tx1">
                    <a:lumMod val="85000"/>
                    <a:lumOff val="15000"/>
                  </a:schemeClr>
                </a:solidFill>
                <a:latin typeface="Calibri" panose="020F0502020204030204" pitchFamily="34" charset="0"/>
                <a:cs typeface="Calibri" panose="020F0502020204030204" pitchFamily="34" charset="0"/>
              </a:rPr>
              <a:t>Pyrouge</a:t>
            </a:r>
            <a:r>
              <a:rPr lang="en-IN" sz="1400" kern="0" dirty="0">
                <a:solidFill>
                  <a:schemeClr val="tx1">
                    <a:lumMod val="85000"/>
                    <a:lumOff val="15000"/>
                  </a:schemeClr>
                </a:solidFill>
                <a:latin typeface="Calibri" panose="020F0502020204030204" pitchFamily="34" charset="0"/>
                <a:cs typeface="Calibri" panose="020F0502020204030204" pitchFamily="34" charset="0"/>
              </a:rPr>
              <a:t> should be updated</a:t>
            </a:r>
          </a:p>
          <a:p>
            <a:pPr marL="91440" lvl="1">
              <a:buFont typeface="Wingdings" pitchFamily="2" charset="2"/>
              <a:buChar char="Ø"/>
            </a:pPr>
            <a:r>
              <a:rPr lang="en-IN" sz="1400" kern="0" dirty="0">
                <a:solidFill>
                  <a:schemeClr val="tx1">
                    <a:lumMod val="85000"/>
                    <a:lumOff val="15000"/>
                  </a:schemeClr>
                </a:solidFill>
                <a:latin typeface="Calibri" panose="020F0502020204030204" pitchFamily="34" charset="0"/>
                <a:cs typeface="Calibri" panose="020F0502020204030204" pitchFamily="34" charset="0"/>
              </a:rPr>
              <a:t> Wordnet should be updated &amp; aligned   with </a:t>
            </a:r>
            <a:r>
              <a:rPr lang="en-IN" sz="1400" kern="0" dirty="0" err="1">
                <a:solidFill>
                  <a:schemeClr val="tx1">
                    <a:lumMod val="85000"/>
                    <a:lumOff val="15000"/>
                  </a:schemeClr>
                </a:solidFill>
                <a:latin typeface="Calibri" panose="020F0502020204030204" pitchFamily="34" charset="0"/>
                <a:cs typeface="Calibri" panose="020F0502020204030204" pitchFamily="34" charset="0"/>
              </a:rPr>
              <a:t>Pyrouge</a:t>
            </a:r>
            <a:endParaRPr lang="en-IN" sz="1400" kern="0"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5371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Challenges in summarization</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22</a:t>
            </a:fld>
            <a:endParaRPr lang="en-US" sz="1100" dirty="0">
              <a:solidFill>
                <a:prstClr val="black">
                  <a:tint val="75000"/>
                </a:prstClr>
              </a:solidFill>
            </a:endParaRPr>
          </a:p>
        </p:txBody>
      </p:sp>
      <p:pic>
        <p:nvPicPr>
          <p:cNvPr id="24" name="Graphic 23" descr="Warning">
            <a:extLst>
              <a:ext uri="{FF2B5EF4-FFF2-40B4-BE49-F238E27FC236}">
                <a16:creationId xmlns:a16="http://schemas.microsoft.com/office/drawing/2014/main" id="{4FEAF613-5F7E-4B43-9B0E-6ABD91720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3461" y="80010"/>
            <a:ext cx="457199" cy="457199"/>
          </a:xfrm>
          <a:prstGeom prst="rect">
            <a:avLst/>
          </a:prstGeom>
        </p:spPr>
      </p:pic>
      <p:sp>
        <p:nvSpPr>
          <p:cNvPr id="3" name="Rectangle 2">
            <a:extLst>
              <a:ext uri="{FF2B5EF4-FFF2-40B4-BE49-F238E27FC236}">
                <a16:creationId xmlns:a16="http://schemas.microsoft.com/office/drawing/2014/main" id="{8A8C8C5C-6253-4B75-825D-F662052B3A96}"/>
              </a:ext>
            </a:extLst>
          </p:cNvPr>
          <p:cNvSpPr/>
          <p:nvPr/>
        </p:nvSpPr>
        <p:spPr>
          <a:xfrm>
            <a:off x="165847" y="742950"/>
            <a:ext cx="7162800" cy="2967992"/>
          </a:xfrm>
          <a:prstGeom prst="rect">
            <a:avLst/>
          </a:prstGeom>
        </p:spPr>
        <p:txBody>
          <a:bodyPr wrap="square">
            <a:spAutoFit/>
          </a:bodyPr>
          <a:lstStyle/>
          <a:p>
            <a:pPr>
              <a:lnSpc>
                <a:spcPct val="107000"/>
              </a:lnSpc>
              <a:spcAft>
                <a:spcPts val="800"/>
              </a:spcAft>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Though the baseline gives decent results, they are clearly plagued by many problems </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AutoNum type="arabicPeriod"/>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They sometimes tend to reproduce factually incorrect details</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AutoNum type="arabicPeriod"/>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They struggle with Out of Vocabulary (OOV) words. So we see many UNK tokens in the summary</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AutoNum type="arabicPeriod"/>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They are also a bit repetitive and focus on a word/phrase multiple time</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AutoNum type="arabicPeriod"/>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Focus is mainly on single sentence summary tasks like headline generation</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  </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200" b="1" dirty="0">
                <a:solidFill>
                  <a:srgbClr val="727272"/>
                </a:solidFill>
                <a:latin typeface="Calibri" panose="020F0502020204030204" pitchFamily="34" charset="0"/>
                <a:ea typeface="Calibri" panose="020F0502020204030204" pitchFamily="34" charset="0"/>
                <a:cs typeface="Times New Roman" panose="02020603050405020304" pitchFamily="18" charset="0"/>
              </a:rPr>
              <a:t>Problem with the metric ROUGE as a Metric is deficient.</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200" dirty="0">
                <a:solidFill>
                  <a:srgbClr val="727272"/>
                </a:solidFill>
                <a:latin typeface="Calibri" panose="020F0502020204030204" pitchFamily="34" charset="0"/>
                <a:cs typeface="Times New Roman" panose="02020603050405020304" pitchFamily="18" charset="0"/>
              </a:rPr>
              <a:t>With Pointer Generator Networks and Coverage Mechanism by </a:t>
            </a:r>
            <a:r>
              <a:rPr lang="en-IN" sz="1200" b="1" dirty="0">
                <a:solidFill>
                  <a:srgbClr val="727272"/>
                </a:solidFill>
                <a:latin typeface="Calibri" panose="020F0502020204030204" pitchFamily="34" charset="0"/>
                <a:cs typeface="Times New Roman" panose="02020603050405020304" pitchFamily="18" charset="0"/>
              </a:rPr>
              <a:t>Abigail See</a:t>
            </a:r>
            <a:r>
              <a:rPr lang="en-IN" sz="1200" dirty="0">
                <a:solidFill>
                  <a:srgbClr val="727272"/>
                </a:solidFill>
                <a:latin typeface="Calibri" panose="020F0502020204030204" pitchFamily="34" charset="0"/>
                <a:cs typeface="Times New Roman" panose="02020603050405020304" pitchFamily="18" charset="0"/>
              </a:rPr>
              <a:t>, it is possible to achieve a very high ROUGE score, without the summary being human readable. This </a:t>
            </a: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clearly means that the way ROUGE measures summary is different from how humans evaluate a summary</a:t>
            </a:r>
          </a:p>
          <a:p>
            <a:pPr>
              <a:lnSpc>
                <a:spcPct val="107000"/>
              </a:lnSpc>
            </a:pPr>
            <a:endPar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200" dirty="0">
                <a:solidFill>
                  <a:srgbClr val="727272"/>
                </a:solidFill>
                <a:latin typeface="Calibri" panose="020F0502020204030204" pitchFamily="34" charset="0"/>
                <a:ea typeface="Calibri" panose="020F0502020204030204" pitchFamily="34" charset="0"/>
                <a:cs typeface="Times New Roman" panose="02020603050405020304" pitchFamily="18" charset="0"/>
              </a:rPr>
              <a:t>Also it is rewarding for extractive strategies and is intolerant to ant rephrasing</a:t>
            </a:r>
            <a:endParaRPr lang="en-US" sz="1200" dirty="0">
              <a:solidFill>
                <a:srgbClr val="727272"/>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658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Next Steps</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23</a:t>
            </a:fld>
            <a:endParaRPr lang="en-US" sz="1100" dirty="0">
              <a:solidFill>
                <a:prstClr val="black">
                  <a:tint val="75000"/>
                </a:prstClr>
              </a:solidFill>
            </a:endParaRPr>
          </a:p>
        </p:txBody>
      </p:sp>
      <p:sp>
        <p:nvSpPr>
          <p:cNvPr id="11" name="Rectangle 10">
            <a:extLst>
              <a:ext uri="{FF2B5EF4-FFF2-40B4-BE49-F238E27FC236}">
                <a16:creationId xmlns:a16="http://schemas.microsoft.com/office/drawing/2014/main" id="{D155C64E-970D-4EC5-8380-CBEDE4324E23}"/>
              </a:ext>
            </a:extLst>
          </p:cNvPr>
          <p:cNvSpPr/>
          <p:nvPr/>
        </p:nvSpPr>
        <p:spPr>
          <a:xfrm>
            <a:off x="277801" y="819150"/>
            <a:ext cx="7826398" cy="3265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79095" lvl="0" indent="-366395">
              <a:spcBef>
                <a:spcPts val="525"/>
              </a:spcBef>
              <a:buFontTx/>
              <a:buChar char="●"/>
              <a:tabLst>
                <a:tab pos="379095" algn="l"/>
                <a:tab pos="379730" algn="l"/>
              </a:tabLst>
            </a:pPr>
            <a:r>
              <a:rPr lang="en-US" spc="5" dirty="0">
                <a:solidFill>
                  <a:srgbClr val="727272"/>
                </a:solidFill>
                <a:latin typeface="Arial"/>
                <a:cs typeface="Arial"/>
              </a:rPr>
              <a:t>Further work on fine tuning hyperparameters to enhance the model performance </a:t>
            </a:r>
          </a:p>
          <a:p>
            <a:pPr marL="379095" lvl="0" indent="-366395">
              <a:spcBef>
                <a:spcPts val="525"/>
              </a:spcBef>
              <a:buFontTx/>
              <a:buChar char="●"/>
              <a:tabLst>
                <a:tab pos="379095" algn="l"/>
                <a:tab pos="379730" algn="l"/>
              </a:tabLst>
            </a:pPr>
            <a:r>
              <a:rPr lang="en-US" spc="5" dirty="0">
                <a:solidFill>
                  <a:srgbClr val="727272"/>
                </a:solidFill>
                <a:latin typeface="Arial"/>
                <a:cs typeface="Arial"/>
              </a:rPr>
              <a:t>Explore other advanced algorithms being used currently in summarization</a:t>
            </a:r>
          </a:p>
          <a:p>
            <a:pPr marL="379095" lvl="0" indent="-366395">
              <a:spcBef>
                <a:spcPts val="525"/>
              </a:spcBef>
              <a:buFontTx/>
              <a:buChar char="●"/>
              <a:tabLst>
                <a:tab pos="379095" algn="l"/>
                <a:tab pos="379730" algn="l"/>
              </a:tabLst>
            </a:pPr>
            <a:r>
              <a:rPr lang="en-US" spc="5" dirty="0" err="1">
                <a:solidFill>
                  <a:srgbClr val="727272"/>
                </a:solidFill>
                <a:latin typeface="Arial"/>
                <a:cs typeface="Arial"/>
              </a:rPr>
              <a:t>Productionalize</a:t>
            </a:r>
            <a:r>
              <a:rPr lang="en-US" spc="5" dirty="0">
                <a:solidFill>
                  <a:srgbClr val="727272"/>
                </a:solidFill>
                <a:latin typeface="Arial"/>
                <a:cs typeface="Arial"/>
              </a:rPr>
              <a:t> the model</a:t>
            </a:r>
            <a:endParaRPr lang="en-IN" sz="1600"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3" name="Graphic 2" descr="End">
            <a:extLst>
              <a:ext uri="{FF2B5EF4-FFF2-40B4-BE49-F238E27FC236}">
                <a16:creationId xmlns:a16="http://schemas.microsoft.com/office/drawing/2014/main" id="{94DC6A66-2FD6-458D-BCBA-BA5CA9456C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6800" y="144182"/>
            <a:ext cx="352541" cy="352541"/>
          </a:xfrm>
          <a:prstGeom prst="rect">
            <a:avLst/>
          </a:prstGeom>
        </p:spPr>
      </p:pic>
    </p:spTree>
    <p:extLst>
      <p:ext uri="{BB962C8B-B14F-4D97-AF65-F5344CB8AC3E}">
        <p14:creationId xmlns:p14="http://schemas.microsoft.com/office/powerpoint/2010/main" val="2020253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Reference (1/2)</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24</a:t>
            </a:fld>
            <a:endParaRPr lang="en-US" sz="1100" dirty="0">
              <a:solidFill>
                <a:prstClr val="black">
                  <a:tint val="75000"/>
                </a:prstClr>
              </a:solidFill>
            </a:endParaRPr>
          </a:p>
        </p:txBody>
      </p:sp>
      <p:pic>
        <p:nvPicPr>
          <p:cNvPr id="9" name="Graphic 8" descr="Books">
            <a:extLst>
              <a:ext uri="{FF2B5EF4-FFF2-40B4-BE49-F238E27FC236}">
                <a16:creationId xmlns:a16="http://schemas.microsoft.com/office/drawing/2014/main" id="{690E5B28-DC4A-45B4-9373-6C3F3A8D71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099" y="57150"/>
            <a:ext cx="458002" cy="458002"/>
          </a:xfrm>
          <a:prstGeom prst="rect">
            <a:avLst/>
          </a:prstGeom>
        </p:spPr>
      </p:pic>
      <p:sp>
        <p:nvSpPr>
          <p:cNvPr id="2" name="Rectangle 1">
            <a:extLst>
              <a:ext uri="{FF2B5EF4-FFF2-40B4-BE49-F238E27FC236}">
                <a16:creationId xmlns:a16="http://schemas.microsoft.com/office/drawing/2014/main" id="{547C9F74-D6C1-4CFC-BA42-CB81A61C655C}"/>
              </a:ext>
            </a:extLst>
          </p:cNvPr>
          <p:cNvSpPr/>
          <p:nvPr/>
        </p:nvSpPr>
        <p:spPr>
          <a:xfrm>
            <a:off x="457199" y="742950"/>
            <a:ext cx="8114899"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Clr>
                <a:schemeClr val="tx2"/>
              </a:buClr>
              <a:buFont typeface="Wingdings" panose="05000000000000000000" pitchFamily="2" charset="2"/>
              <a:buChar char="ü"/>
            </a:pPr>
            <a:r>
              <a:rPr lang="en-IN" sz="1200" u="sng" dirty="0">
                <a:hlinkClick r:id="rId4"/>
              </a:rPr>
              <a:t>http://www.abigailsee.com/2017/04/16/taming-rnns-for-better-summarization.html</a:t>
            </a:r>
            <a:endParaRPr lang="en-US" sz="1200" dirty="0"/>
          </a:p>
          <a:p>
            <a:pPr marL="171450" lvl="0" indent="-171450">
              <a:buClr>
                <a:schemeClr val="tx2"/>
              </a:buClr>
              <a:buFont typeface="Wingdings" panose="05000000000000000000" pitchFamily="2" charset="2"/>
              <a:buChar char="ü"/>
            </a:pPr>
            <a:r>
              <a:rPr lang="en-IN" sz="1200" u="sng" dirty="0">
                <a:hlinkClick r:id="rId5"/>
              </a:rPr>
              <a:t>https://github.com/abisee/pointer-generator</a:t>
            </a:r>
            <a:endParaRPr lang="en-US" sz="1200" dirty="0"/>
          </a:p>
          <a:p>
            <a:pPr marL="171450" lvl="0" indent="-171450">
              <a:buClr>
                <a:schemeClr val="tx2"/>
              </a:buClr>
              <a:buFont typeface="Wingdings" panose="05000000000000000000" pitchFamily="2" charset="2"/>
              <a:buChar char="ü"/>
            </a:pPr>
            <a:r>
              <a:rPr lang="en-IN" sz="1200" u="sng" dirty="0">
                <a:hlinkClick r:id="rId6"/>
              </a:rPr>
              <a:t>https://machinelearningmastery.com/prepare-news-articles-text-summarization/</a:t>
            </a:r>
            <a:endParaRPr lang="en-US" sz="1200" dirty="0"/>
          </a:p>
          <a:p>
            <a:pPr marL="171450" lvl="0" indent="-171450">
              <a:buClr>
                <a:schemeClr val="tx2"/>
              </a:buClr>
              <a:buFont typeface="Wingdings" panose="05000000000000000000" pitchFamily="2" charset="2"/>
              <a:buChar char="ü"/>
            </a:pPr>
            <a:r>
              <a:rPr lang="en-IN" sz="1200" u="sng" dirty="0">
                <a:hlinkClick r:id="rId7"/>
              </a:rPr>
              <a:t>https://medium.com/@abhinaya08/data-scientists-guide-to-summarization-dde46b30b4c3</a:t>
            </a:r>
            <a:endParaRPr lang="en-US" sz="1200" dirty="0"/>
          </a:p>
          <a:p>
            <a:pPr marL="171450" lvl="0" indent="-171450">
              <a:buClr>
                <a:schemeClr val="tx2"/>
              </a:buClr>
              <a:buFont typeface="Wingdings" panose="05000000000000000000" pitchFamily="2" charset="2"/>
              <a:buChar char="ü"/>
            </a:pPr>
            <a:r>
              <a:rPr lang="en-IN" sz="1200" u="sng" dirty="0">
                <a:hlinkClick r:id="rId8"/>
              </a:rPr>
              <a:t>https://www.coursera.org/lecture/language-processing/get-to-the-point-summarization-with-pointer-generator-networks-RhxPO</a:t>
            </a:r>
            <a:endParaRPr lang="en-US" sz="1200" dirty="0"/>
          </a:p>
          <a:p>
            <a:pPr marL="171450" lvl="0" indent="-171450">
              <a:buClr>
                <a:schemeClr val="tx2"/>
              </a:buClr>
              <a:buFont typeface="Wingdings" panose="05000000000000000000" pitchFamily="2" charset="2"/>
              <a:buChar char="ü"/>
            </a:pPr>
            <a:r>
              <a:rPr lang="en-IN" sz="1200" u="sng" dirty="0">
                <a:hlinkClick r:id="rId9"/>
              </a:rPr>
              <a:t>https://stackoverflow.com/questions/38045290/text-summarization-evaluation-bleu-vs-rouge</a:t>
            </a:r>
            <a:endParaRPr lang="en-US" sz="1200" dirty="0"/>
          </a:p>
          <a:p>
            <a:pPr marL="171450" lvl="0" indent="-171450">
              <a:buClr>
                <a:schemeClr val="tx2"/>
              </a:buClr>
              <a:buFont typeface="Wingdings" panose="05000000000000000000" pitchFamily="2" charset="2"/>
              <a:buChar char="ü"/>
            </a:pPr>
            <a:r>
              <a:rPr lang="en-IN" sz="1200" u="sng" dirty="0">
                <a:hlinkClick r:id="rId10"/>
              </a:rPr>
              <a:t>https://towardsdatascience.com/illustrated-guide-to-lstms-and-gru-s-a-step-by-step-explanation-44e9eb85bf21</a:t>
            </a:r>
            <a:endParaRPr lang="en-US" sz="1200" dirty="0"/>
          </a:p>
          <a:p>
            <a:pPr marL="171450" lvl="0" indent="-171450">
              <a:buClr>
                <a:schemeClr val="tx2"/>
              </a:buClr>
              <a:buFont typeface="Wingdings" panose="05000000000000000000" pitchFamily="2" charset="2"/>
              <a:buChar char="ü"/>
            </a:pPr>
            <a:r>
              <a:rPr lang="en-IN" sz="1200" u="sng" dirty="0">
                <a:hlinkClick r:id="rId11"/>
              </a:rPr>
              <a:t>https://towardsdatascience.com/text-summarization-using-deep-learning-6e379ed2e89c</a:t>
            </a:r>
            <a:endParaRPr lang="en-US" sz="1200" dirty="0"/>
          </a:p>
          <a:p>
            <a:pPr marL="171450" lvl="0" indent="-171450">
              <a:buClr>
                <a:schemeClr val="tx2"/>
              </a:buClr>
              <a:buFont typeface="Wingdings" panose="05000000000000000000" pitchFamily="2" charset="2"/>
              <a:buChar char="ü"/>
            </a:pPr>
            <a:r>
              <a:rPr lang="en-IN" sz="1200" u="sng" dirty="0">
                <a:hlinkClick r:id="rId12"/>
              </a:rPr>
              <a:t>https://arxiv.org/pdf/1704.04368.pdf</a:t>
            </a:r>
            <a:endParaRPr lang="en-US" sz="1200" dirty="0"/>
          </a:p>
          <a:p>
            <a:pPr marL="171450" lvl="0" indent="-171450">
              <a:buClr>
                <a:schemeClr val="tx2"/>
              </a:buClr>
              <a:buFont typeface="Wingdings" panose="05000000000000000000" pitchFamily="2" charset="2"/>
              <a:buChar char="ü"/>
            </a:pPr>
            <a:r>
              <a:rPr lang="en-IN" sz="1200" u="sng" dirty="0">
                <a:hlinkClick r:id="rId13"/>
              </a:rPr>
              <a:t>https://en.wikipedia.org/wiki/ROUGE_(metric)</a:t>
            </a:r>
            <a:endParaRPr lang="en-US" sz="1200" dirty="0"/>
          </a:p>
          <a:p>
            <a:pPr marL="171450" lvl="0" indent="-171450">
              <a:buClr>
                <a:schemeClr val="tx2"/>
              </a:buClr>
              <a:buFont typeface="Wingdings" panose="05000000000000000000" pitchFamily="2" charset="2"/>
              <a:buChar char="ü"/>
            </a:pPr>
            <a:r>
              <a:rPr lang="en-IN" sz="1200" u="sng" dirty="0">
                <a:hlinkClick r:id="rId14"/>
              </a:rPr>
              <a:t>https://towardsdatascience.com/understanding-encoder-decoder-sequence-to-sequence-model-679e04af4346</a:t>
            </a:r>
            <a:endParaRPr lang="en-US" sz="1200" dirty="0"/>
          </a:p>
          <a:p>
            <a:pPr marL="171450" lvl="0" indent="-171450">
              <a:buClr>
                <a:schemeClr val="tx2"/>
              </a:buClr>
              <a:buFont typeface="Wingdings" panose="05000000000000000000" pitchFamily="2" charset="2"/>
              <a:buChar char="ü"/>
            </a:pPr>
            <a:r>
              <a:rPr lang="en-IN" sz="1200" u="sng" dirty="0">
                <a:hlinkClick r:id="rId4"/>
              </a:rPr>
              <a:t>http://www.abigailsee.com/2017/04/16/taming-rnns-for-better-summarization.html</a:t>
            </a:r>
            <a:endParaRPr lang="en-US" sz="1200" dirty="0"/>
          </a:p>
          <a:p>
            <a:pPr marL="171450" lvl="0" indent="-171450">
              <a:buClr>
                <a:schemeClr val="tx2"/>
              </a:buClr>
              <a:buFont typeface="Wingdings" panose="05000000000000000000" pitchFamily="2" charset="2"/>
              <a:buChar char="ü"/>
            </a:pPr>
            <a:r>
              <a:rPr lang="en-IN" sz="1200" u="sng" dirty="0">
                <a:hlinkClick r:id="rId15"/>
              </a:rPr>
              <a:t>https://arxiv.org/pdf/1707.02268.pdf</a:t>
            </a:r>
            <a:endParaRPr lang="en-US" sz="1200" dirty="0"/>
          </a:p>
          <a:p>
            <a:pPr marL="171450" lvl="0" indent="-171450">
              <a:buClr>
                <a:schemeClr val="tx2"/>
              </a:buClr>
              <a:buFont typeface="Wingdings" panose="05000000000000000000" pitchFamily="2" charset="2"/>
              <a:buChar char="ü"/>
            </a:pPr>
            <a:r>
              <a:rPr lang="en-IN" sz="1200" u="sng" dirty="0">
                <a:hlinkClick r:id="rId16"/>
              </a:rPr>
              <a:t>https://medium.com/mlreview/understanding-lstm-and-its-diagrams-37e2f46f1714</a:t>
            </a:r>
            <a:endParaRPr lang="en-US" sz="1200" dirty="0"/>
          </a:p>
          <a:p>
            <a:pPr marL="171450" lvl="0" indent="-171450">
              <a:buClr>
                <a:schemeClr val="tx2"/>
              </a:buClr>
              <a:buFont typeface="Wingdings" panose="05000000000000000000" pitchFamily="2" charset="2"/>
              <a:buChar char="ü"/>
            </a:pPr>
            <a:r>
              <a:rPr lang="en-IN" sz="1200" u="sng" dirty="0">
                <a:hlinkClick r:id="rId17"/>
              </a:rPr>
              <a:t>https://towardsdatascience.com/evaluating-text-output-in-nlp-bleu-at-your-own-risk-e8609665a213</a:t>
            </a:r>
            <a:endParaRPr lang="en-US" sz="1200" dirty="0"/>
          </a:p>
          <a:p>
            <a:pPr marL="171450" lvl="0" indent="-171450">
              <a:buClr>
                <a:schemeClr val="tx2"/>
              </a:buClr>
              <a:buFont typeface="Wingdings" panose="05000000000000000000" pitchFamily="2" charset="2"/>
              <a:buChar char="ü"/>
            </a:pPr>
            <a:r>
              <a:rPr lang="en-IN" sz="1200" u="sng" dirty="0">
                <a:hlinkClick r:id="rId15"/>
              </a:rPr>
              <a:t>https://arxiv.org/pdf/1707.02268.pdf</a:t>
            </a:r>
            <a:endParaRPr lang="en-US" sz="1200" dirty="0"/>
          </a:p>
          <a:p>
            <a:pPr marL="171450" lvl="0" indent="-171450">
              <a:buClr>
                <a:schemeClr val="tx2"/>
              </a:buClr>
              <a:buFont typeface="Wingdings" panose="05000000000000000000" pitchFamily="2" charset="2"/>
              <a:buChar char="ü"/>
            </a:pPr>
            <a:r>
              <a:rPr lang="en-IN" sz="1200" u="sng" dirty="0">
                <a:hlinkClick r:id="rId18"/>
              </a:rPr>
              <a:t>https://www.sciencedirect.com/science/article/abs/pii/S0306457318306241</a:t>
            </a:r>
            <a:endParaRPr lang="en-US" sz="1200" dirty="0"/>
          </a:p>
          <a:p>
            <a:pPr marL="171450" lvl="0" indent="-171450">
              <a:buClr>
                <a:schemeClr val="tx2"/>
              </a:buClr>
              <a:buFont typeface="Wingdings" panose="05000000000000000000" pitchFamily="2" charset="2"/>
              <a:buChar char="ü"/>
            </a:pPr>
            <a:r>
              <a:rPr lang="en-IN" sz="1200" u="sng" dirty="0">
                <a:hlinkClick r:id="rId19"/>
              </a:rPr>
              <a:t>https://github.com/abisee/cnn-dailymail</a:t>
            </a:r>
            <a:endParaRPr lang="en-US" sz="1200" dirty="0"/>
          </a:p>
          <a:p>
            <a:pPr marL="171450" lvl="0" indent="-171450">
              <a:buClr>
                <a:schemeClr val="tx2"/>
              </a:buClr>
              <a:buFont typeface="Wingdings" panose="05000000000000000000" pitchFamily="2" charset="2"/>
              <a:buChar char="ü"/>
            </a:pPr>
            <a:r>
              <a:rPr lang="en-IN" sz="1200" u="sng" dirty="0">
                <a:hlinkClick r:id="rId20"/>
              </a:rPr>
              <a:t>https://github.com/JafferWilson/Process-Data-of-CNN-DailyMail</a:t>
            </a:r>
            <a:endParaRPr lang="en-US" sz="1200" dirty="0"/>
          </a:p>
          <a:p>
            <a:pPr marL="171450" lvl="0" indent="-171450">
              <a:buClr>
                <a:schemeClr val="tx2"/>
              </a:buClr>
              <a:buFont typeface="Wingdings" panose="05000000000000000000" pitchFamily="2" charset="2"/>
              <a:buChar char="ü"/>
            </a:pPr>
            <a:r>
              <a:rPr lang="en-IN" sz="1200" u="sng" dirty="0">
                <a:hlinkClick r:id="rId21"/>
              </a:rPr>
              <a:t>https://medium.com/giscle/setting-up-a-google-cloud-instance-for-deep-learning-d182256cb894</a:t>
            </a:r>
            <a:endParaRPr lang="en-US" sz="1200" dirty="0"/>
          </a:p>
        </p:txBody>
      </p:sp>
    </p:spTree>
    <p:extLst>
      <p:ext uri="{BB962C8B-B14F-4D97-AF65-F5344CB8AC3E}">
        <p14:creationId xmlns:p14="http://schemas.microsoft.com/office/powerpoint/2010/main" val="272045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Reference (2/2)</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25</a:t>
            </a:fld>
            <a:endParaRPr lang="en-US" sz="1100" dirty="0">
              <a:solidFill>
                <a:prstClr val="black">
                  <a:tint val="75000"/>
                </a:prstClr>
              </a:solidFill>
            </a:endParaRPr>
          </a:p>
        </p:txBody>
      </p:sp>
      <p:pic>
        <p:nvPicPr>
          <p:cNvPr id="9" name="Graphic 8" descr="Books">
            <a:extLst>
              <a:ext uri="{FF2B5EF4-FFF2-40B4-BE49-F238E27FC236}">
                <a16:creationId xmlns:a16="http://schemas.microsoft.com/office/drawing/2014/main" id="{690E5B28-DC4A-45B4-9373-6C3F3A8D71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099" y="57150"/>
            <a:ext cx="458002" cy="458002"/>
          </a:xfrm>
          <a:prstGeom prst="rect">
            <a:avLst/>
          </a:prstGeom>
        </p:spPr>
      </p:pic>
      <p:sp>
        <p:nvSpPr>
          <p:cNvPr id="2" name="Rectangle 1">
            <a:extLst>
              <a:ext uri="{FF2B5EF4-FFF2-40B4-BE49-F238E27FC236}">
                <a16:creationId xmlns:a16="http://schemas.microsoft.com/office/drawing/2014/main" id="{547C9F74-D6C1-4CFC-BA42-CB81A61C655C}"/>
              </a:ext>
            </a:extLst>
          </p:cNvPr>
          <p:cNvSpPr/>
          <p:nvPr/>
        </p:nvSpPr>
        <p:spPr>
          <a:xfrm>
            <a:off x="457200" y="742950"/>
            <a:ext cx="7848600"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Clr>
                <a:schemeClr val="tx2"/>
              </a:buClr>
              <a:buFont typeface="Wingdings" panose="05000000000000000000" pitchFamily="2" charset="2"/>
              <a:buChar char="ü"/>
            </a:pPr>
            <a:r>
              <a:rPr lang="en-IN" sz="1200" u="sng" dirty="0">
                <a:hlinkClick r:id="rId4"/>
              </a:rPr>
              <a:t>http://kavita-ganesan.com/what-is-rouge-and-how-it-works-for-evaluation-of-summaries/#.W5LhLJNKidt/</a:t>
            </a:r>
            <a:endParaRPr lang="en-US" sz="1200" dirty="0"/>
          </a:p>
          <a:p>
            <a:pPr marL="171450" lvl="0" indent="-171450">
              <a:buClr>
                <a:schemeClr val="tx2"/>
              </a:buClr>
              <a:buFont typeface="Wingdings" panose="05000000000000000000" pitchFamily="2" charset="2"/>
              <a:buChar char="ü"/>
            </a:pPr>
            <a:r>
              <a:rPr lang="en-IN" sz="1200" u="sng" dirty="0">
                <a:hlinkClick r:id="rId5"/>
              </a:rPr>
              <a:t>https://www.microsoft.com/en-us/research/wp-content/uploads/2016/07/was2004.pdf</a:t>
            </a:r>
            <a:endParaRPr lang="en-US" sz="1200" dirty="0"/>
          </a:p>
          <a:p>
            <a:pPr marL="171450" lvl="0" indent="-171450">
              <a:buClr>
                <a:schemeClr val="tx2"/>
              </a:buClr>
              <a:buFont typeface="Wingdings" panose="05000000000000000000" pitchFamily="2" charset="2"/>
              <a:buChar char="ü"/>
            </a:pPr>
            <a:r>
              <a:rPr lang="en-IN" sz="1200" u="sng" dirty="0">
                <a:hlinkClick r:id="rId6"/>
              </a:rPr>
              <a:t>https://journals.plos.org/plosone/article?id=10.1371/journal.pone.0115671</a:t>
            </a:r>
            <a:endParaRPr lang="en-US" sz="1200" dirty="0"/>
          </a:p>
          <a:p>
            <a:pPr marL="171450" lvl="0" indent="-171450">
              <a:buClr>
                <a:schemeClr val="tx2"/>
              </a:buClr>
              <a:buFont typeface="Wingdings" panose="05000000000000000000" pitchFamily="2" charset="2"/>
              <a:buChar char="ü"/>
            </a:pPr>
            <a:r>
              <a:rPr lang="en-IN" sz="1200" u="sng" dirty="0">
                <a:hlinkClick r:id="rId7"/>
              </a:rPr>
              <a:t>https://www.researchgate.net/publication/220106310_Evaluation_Measures_for_Text_Summarization</a:t>
            </a:r>
            <a:endParaRPr lang="en-US" sz="1200" dirty="0"/>
          </a:p>
          <a:p>
            <a:pPr marL="171450" lvl="0" indent="-171450">
              <a:buClr>
                <a:schemeClr val="tx2"/>
              </a:buClr>
              <a:buFont typeface="Wingdings" panose="05000000000000000000" pitchFamily="2" charset="2"/>
              <a:buChar char="ü"/>
            </a:pPr>
            <a:r>
              <a:rPr lang="en-IN" sz="1200" u="sng" dirty="0">
                <a:hlinkClick r:id="rId8"/>
              </a:rPr>
              <a:t>https://www.researchgate.net/publication/231901086_SUMMAC_a_text_summarization_evaluation</a:t>
            </a:r>
            <a:endParaRPr lang="en-US" sz="1200" dirty="0"/>
          </a:p>
          <a:p>
            <a:pPr marL="171450" lvl="0" indent="-171450">
              <a:buClr>
                <a:schemeClr val="tx2"/>
              </a:buClr>
              <a:buFont typeface="Wingdings" panose="05000000000000000000" pitchFamily="2" charset="2"/>
              <a:buChar char="ü"/>
            </a:pPr>
            <a:r>
              <a:rPr lang="en-IN" sz="1200" u="sng" dirty="0">
                <a:hlinkClick r:id="rId9"/>
              </a:rPr>
              <a:t>https://www.aclweb.org/anthology/D19-1051.pdf</a:t>
            </a:r>
            <a:endParaRPr lang="en-US" sz="1200" dirty="0"/>
          </a:p>
          <a:p>
            <a:pPr marL="171450" lvl="0" indent="-171450">
              <a:buClr>
                <a:schemeClr val="tx2"/>
              </a:buClr>
              <a:buFont typeface="Wingdings" panose="05000000000000000000" pitchFamily="2" charset="2"/>
              <a:buChar char="ü"/>
            </a:pPr>
            <a:r>
              <a:rPr lang="en-IN" sz="1200" u="sng" dirty="0">
                <a:hlinkClick r:id="rId10"/>
              </a:rPr>
              <a:t>https://arxiv.org/ftp/arxiv/papers/1210/1210.4871.pdf</a:t>
            </a:r>
            <a:endParaRPr lang="en-US" sz="1200" dirty="0"/>
          </a:p>
          <a:p>
            <a:pPr marL="171450" lvl="0" indent="-171450">
              <a:buClr>
                <a:schemeClr val="tx2"/>
              </a:buClr>
              <a:buFont typeface="Wingdings" panose="05000000000000000000" pitchFamily="2" charset="2"/>
              <a:buChar char="ü"/>
            </a:pPr>
            <a:r>
              <a:rPr lang="en-IN" sz="1200" u="sng" dirty="0">
                <a:hlinkClick r:id="rId11"/>
              </a:rPr>
              <a:t>https://www.researchgate.net/publication/338521721_Text_Summarization_Method_based_on_Double_Attention_Pointer_Network</a:t>
            </a:r>
            <a:endParaRPr lang="en-US" sz="1200" dirty="0"/>
          </a:p>
          <a:p>
            <a:pPr marL="171450" lvl="0" indent="-171450">
              <a:buClr>
                <a:schemeClr val="tx2"/>
              </a:buClr>
              <a:buFont typeface="Wingdings" panose="05000000000000000000" pitchFamily="2" charset="2"/>
              <a:buChar char="ü"/>
            </a:pPr>
            <a:r>
              <a:rPr lang="en-IN" sz="1200" u="sng" dirty="0">
                <a:hlinkClick r:id="rId12"/>
              </a:rPr>
              <a:t>https://github.com/kenlimmj/rouge</a:t>
            </a:r>
            <a:endParaRPr lang="en-US" sz="1200" dirty="0"/>
          </a:p>
          <a:p>
            <a:pPr marL="171450" lvl="0" indent="-171450">
              <a:buClr>
                <a:schemeClr val="tx2"/>
              </a:buClr>
              <a:buFont typeface="Wingdings" panose="05000000000000000000" pitchFamily="2" charset="2"/>
              <a:buChar char="ü"/>
            </a:pPr>
            <a:r>
              <a:rPr lang="en-IN" sz="1200" u="sng" dirty="0">
                <a:hlinkClick r:id="rId13"/>
              </a:rPr>
              <a:t>http://home.iitk.ac.in/~soumye/cs498a/report.pdf</a:t>
            </a:r>
            <a:endParaRPr lang="en-US" sz="1200" dirty="0"/>
          </a:p>
          <a:p>
            <a:pPr marL="171450" lvl="0" indent="-171450">
              <a:buClr>
                <a:schemeClr val="tx2"/>
              </a:buClr>
              <a:buFont typeface="Wingdings" panose="05000000000000000000" pitchFamily="2" charset="2"/>
              <a:buChar char="ü"/>
            </a:pPr>
            <a:r>
              <a:rPr lang="en-IN" sz="1200" u="sng" dirty="0">
                <a:hlinkClick r:id="rId14"/>
              </a:rPr>
              <a:t>https://www.tensorflow.org/datasets/catalog/cnn_dailymail</a:t>
            </a:r>
            <a:endParaRPr lang="en-US" sz="1200" dirty="0"/>
          </a:p>
          <a:p>
            <a:pPr marL="171450" lvl="0" indent="-171450">
              <a:buClr>
                <a:schemeClr val="tx2"/>
              </a:buClr>
              <a:buFont typeface="Wingdings" panose="05000000000000000000" pitchFamily="2" charset="2"/>
              <a:buChar char="ü"/>
            </a:pPr>
            <a:r>
              <a:rPr lang="en-IN" sz="1200" u="sng" dirty="0">
                <a:hlinkClick r:id="rId15"/>
              </a:rPr>
              <a:t>https://ieeexplore.ieee.org/document/7764406</a:t>
            </a:r>
            <a:endParaRPr lang="en-US" sz="1200" dirty="0"/>
          </a:p>
          <a:p>
            <a:pPr marL="171450" lvl="0" indent="-171450">
              <a:buClr>
                <a:schemeClr val="tx2"/>
              </a:buClr>
              <a:buFont typeface="Wingdings" panose="05000000000000000000" pitchFamily="2" charset="2"/>
              <a:buChar char="ü"/>
            </a:pPr>
            <a:r>
              <a:rPr lang="en-IN" sz="1200" u="sng" dirty="0">
                <a:hlinkClick r:id="rId16"/>
              </a:rPr>
              <a:t>https://www.mdpi.com/2078-2489/11/2/78/htm</a:t>
            </a:r>
            <a:endParaRPr lang="en-US" sz="1200" dirty="0"/>
          </a:p>
          <a:p>
            <a:pPr marL="171450" lvl="0" indent="-171450">
              <a:buClr>
                <a:schemeClr val="tx2"/>
              </a:buClr>
              <a:buFont typeface="Wingdings" panose="05000000000000000000" pitchFamily="2" charset="2"/>
              <a:buChar char="ü"/>
            </a:pPr>
            <a:r>
              <a:rPr lang="en-IN" sz="1200" u="sng" dirty="0">
                <a:hlinkClick r:id="rId17"/>
              </a:rPr>
              <a:t>https://www.cis.upenn.edu/~nenkova/papers/sumEval.pdf</a:t>
            </a:r>
            <a:endParaRPr lang="en-US" sz="1200" dirty="0"/>
          </a:p>
          <a:p>
            <a:pPr marL="171450" lvl="0" indent="-171450">
              <a:buClr>
                <a:schemeClr val="tx2"/>
              </a:buClr>
              <a:buFont typeface="Wingdings" panose="05000000000000000000" pitchFamily="2" charset="2"/>
              <a:buChar char="ü"/>
            </a:pPr>
            <a:r>
              <a:rPr lang="en-IN" sz="1200" u="sng" dirty="0">
                <a:hlinkClick r:id="rId18"/>
              </a:rPr>
              <a:t>http://www.cai.sk/ojs/index.php/cai/article/viewFile/37/24</a:t>
            </a:r>
            <a:endParaRPr lang="en-US" sz="1200" dirty="0"/>
          </a:p>
          <a:p>
            <a:pPr marL="171450" lvl="0" indent="-171450">
              <a:buClr>
                <a:schemeClr val="tx2"/>
              </a:buClr>
              <a:buFont typeface="Wingdings" panose="05000000000000000000" pitchFamily="2" charset="2"/>
              <a:buChar char="ü"/>
            </a:pPr>
            <a:r>
              <a:rPr lang="en-IN" sz="1200" u="sng" dirty="0">
                <a:hlinkClick r:id="rId19"/>
              </a:rPr>
              <a:t>https://www.technoarete.org/common_abstract/pdf/IJERCSE/v5/i4/Ext_04981.pdf</a:t>
            </a:r>
            <a:endParaRPr lang="en-US" sz="1200" dirty="0"/>
          </a:p>
        </p:txBody>
      </p:sp>
    </p:spTree>
    <p:extLst>
      <p:ext uri="{BB962C8B-B14F-4D97-AF65-F5344CB8AC3E}">
        <p14:creationId xmlns:p14="http://schemas.microsoft.com/office/powerpoint/2010/main" val="1238573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38">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6343" y="0"/>
            <a:ext cx="5607657" cy="51435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21BA3739-04E1-42A1-BCD2-2EADE2038664}"/>
              </a:ext>
            </a:extLst>
          </p:cNvPr>
          <p:cNvSpPr txBox="1"/>
          <p:nvPr/>
        </p:nvSpPr>
        <p:spPr>
          <a:xfrm>
            <a:off x="1017689" y="2209143"/>
            <a:ext cx="4842887" cy="170579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Thank You!</a:t>
            </a:r>
          </a:p>
        </p:txBody>
      </p:sp>
      <p:grpSp>
        <p:nvGrpSpPr>
          <p:cNvPr id="49" name="Group 40">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470" y="420943"/>
            <a:ext cx="846286" cy="635405"/>
            <a:chOff x="7393391" y="1075612"/>
            <a:chExt cx="1128382" cy="847206"/>
          </a:xfrm>
        </p:grpSpPr>
        <p:sp>
          <p:nvSpPr>
            <p:cNvPr id="4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609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F2527-6DA6-42AD-BAF8-0017A0CBDC11}"/>
              </a:ext>
            </a:extLst>
          </p:cNvPr>
          <p:cNvSpPr/>
          <p:nvPr/>
        </p:nvSpPr>
        <p:spPr>
          <a:xfrm>
            <a:off x="304800" y="819150"/>
            <a:ext cx="4114800" cy="373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CAEE524-58A3-40CA-8D63-E5EC276DF7D6}"/>
              </a:ext>
            </a:extLst>
          </p:cNvPr>
          <p:cNvSpPr/>
          <p:nvPr/>
        </p:nvSpPr>
        <p:spPr>
          <a:xfrm>
            <a:off x="4693920" y="819150"/>
            <a:ext cx="4114800" cy="373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Type of summarization</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3</a:t>
            </a:fld>
            <a:endParaRPr lang="en-US" sz="1100" dirty="0">
              <a:solidFill>
                <a:prstClr val="black">
                  <a:tint val="75000"/>
                </a:prstClr>
              </a:solidFill>
            </a:endParaRPr>
          </a:p>
        </p:txBody>
      </p:sp>
      <p:sp>
        <p:nvSpPr>
          <p:cNvPr id="16" name="object 4">
            <a:extLst>
              <a:ext uri="{FF2B5EF4-FFF2-40B4-BE49-F238E27FC236}">
                <a16:creationId xmlns:a16="http://schemas.microsoft.com/office/drawing/2014/main" id="{6769B1B7-D7C9-4D18-B41D-5CCF6F0B06E9}"/>
              </a:ext>
            </a:extLst>
          </p:cNvPr>
          <p:cNvSpPr txBox="1"/>
          <p:nvPr/>
        </p:nvSpPr>
        <p:spPr>
          <a:xfrm>
            <a:off x="4892347" y="3595333"/>
            <a:ext cx="2717165" cy="768350"/>
          </a:xfrm>
          <a:prstGeom prst="rect">
            <a:avLst/>
          </a:prstGeom>
        </p:spPr>
        <p:txBody>
          <a:bodyPr vert="horz" wrap="square" lIns="0" tIns="46990" rIns="0" bIns="0" rtlCol="0">
            <a:spAutoFit/>
          </a:bodyPr>
          <a:lstStyle/>
          <a:p>
            <a:pPr marL="348615" indent="-335915">
              <a:lnSpc>
                <a:spcPct val="100000"/>
              </a:lnSpc>
              <a:spcBef>
                <a:spcPts val="370"/>
              </a:spcBef>
              <a:buChar char="●"/>
              <a:tabLst>
                <a:tab pos="347980" algn="l"/>
                <a:tab pos="349250" algn="l"/>
              </a:tabLst>
            </a:pPr>
            <a:r>
              <a:rPr sz="1400" spc="5" dirty="0">
                <a:solidFill>
                  <a:srgbClr val="727272"/>
                </a:solidFill>
                <a:latin typeface="Arial"/>
                <a:cs typeface="Arial"/>
              </a:rPr>
              <a:t>More</a:t>
            </a:r>
            <a:r>
              <a:rPr sz="1400" spc="-50" dirty="0">
                <a:solidFill>
                  <a:srgbClr val="727272"/>
                </a:solidFill>
                <a:latin typeface="Arial"/>
                <a:cs typeface="Arial"/>
              </a:rPr>
              <a:t> </a:t>
            </a:r>
            <a:r>
              <a:rPr sz="1400" spc="35" dirty="0">
                <a:solidFill>
                  <a:srgbClr val="4285F4"/>
                </a:solidFill>
                <a:latin typeface="Arial"/>
                <a:cs typeface="Arial"/>
              </a:rPr>
              <a:t>difficult</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727272"/>
                </a:solidFill>
                <a:latin typeface="Arial"/>
                <a:cs typeface="Arial"/>
              </a:rPr>
              <a:t>More </a:t>
            </a:r>
            <a:r>
              <a:rPr sz="1400" spc="5" dirty="0">
                <a:solidFill>
                  <a:srgbClr val="4285F4"/>
                </a:solidFill>
                <a:latin typeface="Arial"/>
                <a:cs typeface="Arial"/>
              </a:rPr>
              <a:t>flexible </a:t>
            </a:r>
            <a:r>
              <a:rPr sz="1400" spc="-10" dirty="0">
                <a:solidFill>
                  <a:srgbClr val="727272"/>
                </a:solidFill>
                <a:latin typeface="Arial"/>
                <a:cs typeface="Arial"/>
              </a:rPr>
              <a:t>and</a:t>
            </a:r>
            <a:r>
              <a:rPr sz="1400" spc="-150" dirty="0">
                <a:solidFill>
                  <a:srgbClr val="727272"/>
                </a:solidFill>
                <a:latin typeface="Arial"/>
                <a:cs typeface="Arial"/>
              </a:rPr>
              <a:t> </a:t>
            </a:r>
            <a:r>
              <a:rPr sz="1400" spc="-5" dirty="0">
                <a:solidFill>
                  <a:srgbClr val="4285F4"/>
                </a:solidFill>
                <a:latin typeface="Arial"/>
                <a:cs typeface="Arial"/>
              </a:rPr>
              <a:t>human</a:t>
            </a:r>
            <a:endParaRPr sz="1400">
              <a:latin typeface="Arial"/>
              <a:cs typeface="Arial"/>
            </a:endParaRPr>
          </a:p>
          <a:p>
            <a:pPr marL="348615" indent="-335915">
              <a:lnSpc>
                <a:spcPct val="100000"/>
              </a:lnSpc>
              <a:spcBef>
                <a:spcPts val="270"/>
              </a:spcBef>
              <a:buChar char="●"/>
              <a:tabLst>
                <a:tab pos="347980" algn="l"/>
                <a:tab pos="349250" algn="l"/>
              </a:tabLst>
            </a:pPr>
            <a:r>
              <a:rPr sz="1400" spc="-15" dirty="0">
                <a:solidFill>
                  <a:srgbClr val="727272"/>
                </a:solidFill>
                <a:latin typeface="Arial"/>
                <a:cs typeface="Arial"/>
              </a:rPr>
              <a:t>Necessary </a:t>
            </a:r>
            <a:r>
              <a:rPr sz="1400" spc="35" dirty="0">
                <a:solidFill>
                  <a:srgbClr val="727272"/>
                </a:solidFill>
                <a:latin typeface="Arial"/>
                <a:cs typeface="Arial"/>
              </a:rPr>
              <a:t>for </a:t>
            </a:r>
            <a:r>
              <a:rPr sz="1400" spc="15" dirty="0">
                <a:solidFill>
                  <a:srgbClr val="4285F4"/>
                </a:solidFill>
                <a:latin typeface="Arial"/>
                <a:cs typeface="Arial"/>
              </a:rPr>
              <a:t>future</a:t>
            </a:r>
            <a:r>
              <a:rPr sz="1400" spc="-170" dirty="0">
                <a:solidFill>
                  <a:srgbClr val="4285F4"/>
                </a:solidFill>
                <a:latin typeface="Arial"/>
                <a:cs typeface="Arial"/>
              </a:rPr>
              <a:t> </a:t>
            </a:r>
            <a:r>
              <a:rPr sz="1400" spc="5" dirty="0">
                <a:solidFill>
                  <a:srgbClr val="4285F4"/>
                </a:solidFill>
                <a:latin typeface="Arial"/>
                <a:cs typeface="Arial"/>
              </a:rPr>
              <a:t>progress</a:t>
            </a:r>
            <a:endParaRPr sz="1400">
              <a:latin typeface="Arial"/>
              <a:cs typeface="Arial"/>
            </a:endParaRPr>
          </a:p>
        </p:txBody>
      </p:sp>
      <p:sp>
        <p:nvSpPr>
          <p:cNvPr id="17" name="object 5">
            <a:extLst>
              <a:ext uri="{FF2B5EF4-FFF2-40B4-BE49-F238E27FC236}">
                <a16:creationId xmlns:a16="http://schemas.microsoft.com/office/drawing/2014/main" id="{8D9F68B6-D171-401D-BFD3-5F4C3018E584}"/>
              </a:ext>
            </a:extLst>
          </p:cNvPr>
          <p:cNvSpPr txBox="1"/>
          <p:nvPr/>
        </p:nvSpPr>
        <p:spPr>
          <a:xfrm>
            <a:off x="670009" y="3595333"/>
            <a:ext cx="2945765" cy="768350"/>
          </a:xfrm>
          <a:prstGeom prst="rect">
            <a:avLst/>
          </a:prstGeom>
        </p:spPr>
        <p:txBody>
          <a:bodyPr vert="horz" wrap="square" lIns="0" tIns="46990" rIns="0" bIns="0" rtlCol="0">
            <a:spAutoFit/>
          </a:bodyPr>
          <a:lstStyle/>
          <a:p>
            <a:pPr marL="348615" indent="-335915">
              <a:lnSpc>
                <a:spcPct val="100000"/>
              </a:lnSpc>
              <a:spcBef>
                <a:spcPts val="370"/>
              </a:spcBef>
              <a:buClr>
                <a:srgbClr val="727272"/>
              </a:buClr>
              <a:buChar char="●"/>
              <a:tabLst>
                <a:tab pos="347980" algn="l"/>
                <a:tab pos="349250" algn="l"/>
              </a:tabLst>
            </a:pPr>
            <a:r>
              <a:rPr sz="1400" spc="-30" dirty="0">
                <a:solidFill>
                  <a:srgbClr val="4285F4"/>
                </a:solidFill>
                <a:latin typeface="Arial"/>
                <a:cs typeface="Arial"/>
              </a:rPr>
              <a:t>Easier</a:t>
            </a:r>
            <a:endParaRPr sz="1400">
              <a:latin typeface="Arial"/>
              <a:cs typeface="Arial"/>
            </a:endParaRPr>
          </a:p>
          <a:p>
            <a:pPr marL="348615" indent="-335915">
              <a:lnSpc>
                <a:spcPct val="100000"/>
              </a:lnSpc>
              <a:spcBef>
                <a:spcPts val="270"/>
              </a:spcBef>
              <a:buClr>
                <a:srgbClr val="727272"/>
              </a:buClr>
              <a:buChar char="●"/>
              <a:tabLst>
                <a:tab pos="347980" algn="l"/>
                <a:tab pos="349250" algn="l"/>
              </a:tabLst>
            </a:pPr>
            <a:r>
              <a:rPr sz="1400" dirty="0">
                <a:solidFill>
                  <a:srgbClr val="4285F4"/>
                </a:solidFill>
                <a:latin typeface="Arial"/>
                <a:cs typeface="Arial"/>
              </a:rPr>
              <a:t>Too </a:t>
            </a:r>
            <a:r>
              <a:rPr sz="1400" spc="10" dirty="0">
                <a:solidFill>
                  <a:srgbClr val="4285F4"/>
                </a:solidFill>
                <a:latin typeface="Arial"/>
                <a:cs typeface="Arial"/>
              </a:rPr>
              <a:t>restrictive </a:t>
            </a:r>
            <a:r>
              <a:rPr sz="1400" spc="5" dirty="0">
                <a:solidFill>
                  <a:srgbClr val="727272"/>
                </a:solidFill>
                <a:latin typeface="Arial"/>
                <a:cs typeface="Arial"/>
              </a:rPr>
              <a:t>(no</a:t>
            </a:r>
            <a:r>
              <a:rPr sz="1400" spc="-185" dirty="0">
                <a:solidFill>
                  <a:srgbClr val="727272"/>
                </a:solidFill>
                <a:latin typeface="Arial"/>
                <a:cs typeface="Arial"/>
              </a:rPr>
              <a:t> </a:t>
            </a:r>
            <a:r>
              <a:rPr sz="1400" dirty="0">
                <a:solidFill>
                  <a:srgbClr val="727272"/>
                </a:solidFill>
                <a:latin typeface="Arial"/>
                <a:cs typeface="Arial"/>
              </a:rPr>
              <a:t>paraphrasing)</a:t>
            </a:r>
            <a:endParaRPr sz="1400">
              <a:latin typeface="Arial"/>
              <a:cs typeface="Arial"/>
            </a:endParaRPr>
          </a:p>
          <a:p>
            <a:pPr marL="348615" indent="-335915">
              <a:lnSpc>
                <a:spcPct val="100000"/>
              </a:lnSpc>
              <a:spcBef>
                <a:spcPts val="270"/>
              </a:spcBef>
              <a:buChar char="●"/>
              <a:tabLst>
                <a:tab pos="347980" algn="l"/>
                <a:tab pos="349250" algn="l"/>
              </a:tabLst>
            </a:pPr>
            <a:r>
              <a:rPr sz="1400" spc="35" dirty="0">
                <a:solidFill>
                  <a:srgbClr val="727272"/>
                </a:solidFill>
                <a:latin typeface="Arial"/>
                <a:cs typeface="Arial"/>
              </a:rPr>
              <a:t>Most </a:t>
            </a:r>
            <a:r>
              <a:rPr sz="1400" spc="15" dirty="0">
                <a:solidFill>
                  <a:srgbClr val="4285F4"/>
                </a:solidFill>
                <a:latin typeface="Arial"/>
                <a:cs typeface="Arial"/>
              </a:rPr>
              <a:t>past work </a:t>
            </a:r>
            <a:r>
              <a:rPr sz="1400" spc="20" dirty="0">
                <a:solidFill>
                  <a:srgbClr val="727272"/>
                </a:solidFill>
                <a:latin typeface="Arial"/>
                <a:cs typeface="Arial"/>
              </a:rPr>
              <a:t>is</a:t>
            </a:r>
            <a:r>
              <a:rPr sz="1400" spc="-265" dirty="0">
                <a:solidFill>
                  <a:srgbClr val="727272"/>
                </a:solidFill>
                <a:latin typeface="Arial"/>
                <a:cs typeface="Arial"/>
              </a:rPr>
              <a:t> </a:t>
            </a:r>
            <a:r>
              <a:rPr sz="1400" dirty="0">
                <a:solidFill>
                  <a:srgbClr val="727272"/>
                </a:solidFill>
                <a:latin typeface="Arial"/>
                <a:cs typeface="Arial"/>
              </a:rPr>
              <a:t>extractive</a:t>
            </a:r>
            <a:endParaRPr sz="1400">
              <a:latin typeface="Arial"/>
              <a:cs typeface="Arial"/>
            </a:endParaRPr>
          </a:p>
        </p:txBody>
      </p:sp>
      <p:sp>
        <p:nvSpPr>
          <p:cNvPr id="29" name="object 7">
            <a:extLst>
              <a:ext uri="{FF2B5EF4-FFF2-40B4-BE49-F238E27FC236}">
                <a16:creationId xmlns:a16="http://schemas.microsoft.com/office/drawing/2014/main" id="{6D560F56-69B5-42A8-8ED2-13752666631A}"/>
              </a:ext>
            </a:extLst>
          </p:cNvPr>
          <p:cNvSpPr txBox="1"/>
          <p:nvPr/>
        </p:nvSpPr>
        <p:spPr>
          <a:xfrm>
            <a:off x="559840" y="971550"/>
            <a:ext cx="3689350" cy="1003300"/>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727272"/>
                </a:solidFill>
                <a:latin typeface="Trebuchet MS"/>
                <a:cs typeface="Trebuchet MS"/>
              </a:rPr>
              <a:t>Extractive</a:t>
            </a:r>
            <a:r>
              <a:rPr sz="1800" b="1" spc="-105" dirty="0">
                <a:solidFill>
                  <a:srgbClr val="727272"/>
                </a:solidFill>
                <a:latin typeface="Trebuchet MS"/>
                <a:cs typeface="Trebuchet MS"/>
              </a:rPr>
              <a:t> </a:t>
            </a:r>
            <a:r>
              <a:rPr sz="1800" b="1" spc="-30" dirty="0">
                <a:solidFill>
                  <a:srgbClr val="727272"/>
                </a:solidFill>
                <a:latin typeface="Trebuchet MS"/>
                <a:cs typeface="Trebuchet MS"/>
              </a:rPr>
              <a:t>Summarization</a:t>
            </a:r>
            <a:endParaRPr sz="1800">
              <a:latin typeface="Trebuchet MS"/>
              <a:cs typeface="Trebuchet MS"/>
            </a:endParaRPr>
          </a:p>
          <a:p>
            <a:pPr marL="12700" marR="5080">
              <a:lnSpc>
                <a:spcPct val="116100"/>
              </a:lnSpc>
              <a:spcBef>
                <a:spcPts val="1635"/>
              </a:spcBef>
            </a:pPr>
            <a:r>
              <a:rPr sz="1400" i="1" spc="-25" dirty="0">
                <a:solidFill>
                  <a:srgbClr val="4285F4"/>
                </a:solidFill>
                <a:latin typeface="Arial"/>
                <a:cs typeface="Arial"/>
              </a:rPr>
              <a:t>Select </a:t>
            </a:r>
            <a:r>
              <a:rPr sz="1400" i="1" dirty="0">
                <a:solidFill>
                  <a:srgbClr val="4285F4"/>
                </a:solidFill>
                <a:latin typeface="Arial"/>
                <a:cs typeface="Arial"/>
              </a:rPr>
              <a:t>parts </a:t>
            </a:r>
            <a:r>
              <a:rPr sz="1400" i="1" spc="-5" dirty="0">
                <a:solidFill>
                  <a:srgbClr val="727272"/>
                </a:solidFill>
                <a:latin typeface="Arial"/>
                <a:cs typeface="Arial"/>
              </a:rPr>
              <a:t>(typically </a:t>
            </a:r>
            <a:r>
              <a:rPr sz="1400" i="1" spc="-15" dirty="0">
                <a:solidFill>
                  <a:srgbClr val="727272"/>
                </a:solidFill>
                <a:latin typeface="Arial"/>
                <a:cs typeface="Arial"/>
              </a:rPr>
              <a:t>sentences) </a:t>
            </a:r>
            <a:r>
              <a:rPr sz="1400" i="1" spc="40" dirty="0">
                <a:solidFill>
                  <a:srgbClr val="727272"/>
                </a:solidFill>
                <a:latin typeface="Arial"/>
                <a:cs typeface="Arial"/>
              </a:rPr>
              <a:t>of</a:t>
            </a:r>
            <a:r>
              <a:rPr sz="1400" i="1" spc="-270" dirty="0">
                <a:solidFill>
                  <a:srgbClr val="727272"/>
                </a:solidFill>
                <a:latin typeface="Arial"/>
                <a:cs typeface="Arial"/>
              </a:rPr>
              <a:t> </a:t>
            </a:r>
            <a:r>
              <a:rPr sz="1400" i="1" spc="-10" dirty="0">
                <a:solidFill>
                  <a:srgbClr val="727272"/>
                </a:solidFill>
                <a:latin typeface="Arial"/>
                <a:cs typeface="Arial"/>
              </a:rPr>
              <a:t>the </a:t>
            </a:r>
            <a:r>
              <a:rPr sz="1400" i="1" spc="-5" dirty="0">
                <a:solidFill>
                  <a:srgbClr val="727272"/>
                </a:solidFill>
                <a:latin typeface="Arial"/>
                <a:cs typeface="Arial"/>
              </a:rPr>
              <a:t>original  </a:t>
            </a:r>
            <a:r>
              <a:rPr sz="1400" i="1" spc="5" dirty="0">
                <a:solidFill>
                  <a:srgbClr val="727272"/>
                </a:solidFill>
                <a:latin typeface="Arial"/>
                <a:cs typeface="Arial"/>
              </a:rPr>
              <a:t>text </a:t>
            </a:r>
            <a:r>
              <a:rPr sz="1400" i="1" spc="25" dirty="0">
                <a:solidFill>
                  <a:srgbClr val="727272"/>
                </a:solidFill>
                <a:latin typeface="Arial"/>
                <a:cs typeface="Arial"/>
              </a:rPr>
              <a:t>to form </a:t>
            </a:r>
            <a:r>
              <a:rPr sz="1400" i="1" spc="-35" dirty="0">
                <a:solidFill>
                  <a:srgbClr val="727272"/>
                </a:solidFill>
                <a:latin typeface="Arial"/>
                <a:cs typeface="Arial"/>
              </a:rPr>
              <a:t>a</a:t>
            </a:r>
            <a:r>
              <a:rPr sz="1400" i="1" spc="-260" dirty="0">
                <a:solidFill>
                  <a:srgbClr val="727272"/>
                </a:solidFill>
                <a:latin typeface="Arial"/>
                <a:cs typeface="Arial"/>
              </a:rPr>
              <a:t> </a:t>
            </a:r>
            <a:r>
              <a:rPr sz="1400" i="1" spc="-15" dirty="0">
                <a:solidFill>
                  <a:srgbClr val="727272"/>
                </a:solidFill>
                <a:latin typeface="Arial"/>
                <a:cs typeface="Arial"/>
              </a:rPr>
              <a:t>summary.</a:t>
            </a:r>
            <a:endParaRPr sz="1400">
              <a:latin typeface="Arial"/>
              <a:cs typeface="Arial"/>
            </a:endParaRPr>
          </a:p>
        </p:txBody>
      </p:sp>
      <p:sp>
        <p:nvSpPr>
          <p:cNvPr id="30" name="object 8">
            <a:extLst>
              <a:ext uri="{FF2B5EF4-FFF2-40B4-BE49-F238E27FC236}">
                <a16:creationId xmlns:a16="http://schemas.microsoft.com/office/drawing/2014/main" id="{D0BCF8B1-DE52-4CF9-BCE1-68C407C728D5}"/>
              </a:ext>
            </a:extLst>
          </p:cNvPr>
          <p:cNvSpPr txBox="1"/>
          <p:nvPr/>
        </p:nvSpPr>
        <p:spPr>
          <a:xfrm>
            <a:off x="4782185" y="971550"/>
            <a:ext cx="3828415" cy="1003300"/>
          </a:xfrm>
          <a:prstGeom prst="rect">
            <a:avLst/>
          </a:prstGeom>
        </p:spPr>
        <p:txBody>
          <a:bodyPr vert="horz" wrap="square" lIns="0" tIns="12700" rIns="0" bIns="0" rtlCol="0">
            <a:spAutoFit/>
          </a:bodyPr>
          <a:lstStyle/>
          <a:p>
            <a:pPr marL="12700">
              <a:lnSpc>
                <a:spcPct val="100000"/>
              </a:lnSpc>
              <a:spcBef>
                <a:spcPts val="100"/>
              </a:spcBef>
            </a:pPr>
            <a:r>
              <a:rPr sz="1800" b="1" spc="-30" dirty="0">
                <a:solidFill>
                  <a:srgbClr val="727272"/>
                </a:solidFill>
                <a:latin typeface="Trebuchet MS"/>
                <a:cs typeface="Trebuchet MS"/>
              </a:rPr>
              <a:t>Abstractive</a:t>
            </a:r>
            <a:r>
              <a:rPr sz="1800" b="1" spc="-105" dirty="0">
                <a:solidFill>
                  <a:srgbClr val="727272"/>
                </a:solidFill>
                <a:latin typeface="Trebuchet MS"/>
                <a:cs typeface="Trebuchet MS"/>
              </a:rPr>
              <a:t> </a:t>
            </a:r>
            <a:r>
              <a:rPr sz="1800" b="1" spc="-30" dirty="0">
                <a:solidFill>
                  <a:srgbClr val="727272"/>
                </a:solidFill>
                <a:latin typeface="Trebuchet MS"/>
                <a:cs typeface="Trebuchet MS"/>
              </a:rPr>
              <a:t>Summarization</a:t>
            </a:r>
            <a:endParaRPr sz="1800">
              <a:latin typeface="Trebuchet MS"/>
              <a:cs typeface="Trebuchet MS"/>
            </a:endParaRPr>
          </a:p>
          <a:p>
            <a:pPr marL="12700" marR="5080">
              <a:lnSpc>
                <a:spcPct val="116100"/>
              </a:lnSpc>
              <a:spcBef>
                <a:spcPts val="1635"/>
              </a:spcBef>
            </a:pPr>
            <a:r>
              <a:rPr sz="1400" i="1" spc="-45" dirty="0">
                <a:solidFill>
                  <a:srgbClr val="4285F4"/>
                </a:solidFill>
                <a:latin typeface="Arial"/>
                <a:cs typeface="Arial"/>
              </a:rPr>
              <a:t>Generate </a:t>
            </a:r>
            <a:r>
              <a:rPr sz="1400" i="1" spc="-25" dirty="0">
                <a:solidFill>
                  <a:srgbClr val="4285F4"/>
                </a:solidFill>
                <a:latin typeface="Arial"/>
                <a:cs typeface="Arial"/>
              </a:rPr>
              <a:t>novel </a:t>
            </a:r>
            <a:r>
              <a:rPr sz="1400" i="1" spc="-20" dirty="0">
                <a:solidFill>
                  <a:srgbClr val="4285F4"/>
                </a:solidFill>
                <a:latin typeface="Arial"/>
                <a:cs typeface="Arial"/>
              </a:rPr>
              <a:t>sentences </a:t>
            </a:r>
            <a:r>
              <a:rPr sz="1400" i="1" spc="-10" dirty="0">
                <a:solidFill>
                  <a:srgbClr val="727272"/>
                </a:solidFill>
                <a:latin typeface="Arial"/>
                <a:cs typeface="Arial"/>
              </a:rPr>
              <a:t>using natural </a:t>
            </a:r>
            <a:r>
              <a:rPr sz="1400" i="1" spc="-25" dirty="0">
                <a:solidFill>
                  <a:srgbClr val="727272"/>
                </a:solidFill>
                <a:latin typeface="Arial"/>
                <a:cs typeface="Arial"/>
              </a:rPr>
              <a:t>language  </a:t>
            </a:r>
            <a:r>
              <a:rPr sz="1400" i="1" spc="-15" dirty="0">
                <a:solidFill>
                  <a:srgbClr val="727272"/>
                </a:solidFill>
                <a:latin typeface="Arial"/>
                <a:cs typeface="Arial"/>
              </a:rPr>
              <a:t>generation</a:t>
            </a:r>
            <a:r>
              <a:rPr sz="1400" i="1" spc="-55" dirty="0">
                <a:solidFill>
                  <a:srgbClr val="727272"/>
                </a:solidFill>
                <a:latin typeface="Arial"/>
                <a:cs typeface="Arial"/>
              </a:rPr>
              <a:t> </a:t>
            </a:r>
            <a:r>
              <a:rPr sz="1400" i="1" spc="-15" dirty="0">
                <a:solidFill>
                  <a:srgbClr val="727272"/>
                </a:solidFill>
                <a:latin typeface="Arial"/>
                <a:cs typeface="Arial"/>
              </a:rPr>
              <a:t>techniques.</a:t>
            </a:r>
            <a:endParaRPr sz="1400">
              <a:latin typeface="Arial"/>
              <a:cs typeface="Arial"/>
            </a:endParaRPr>
          </a:p>
        </p:txBody>
      </p:sp>
      <p:sp>
        <p:nvSpPr>
          <p:cNvPr id="33" name="object 9">
            <a:extLst>
              <a:ext uri="{FF2B5EF4-FFF2-40B4-BE49-F238E27FC236}">
                <a16:creationId xmlns:a16="http://schemas.microsoft.com/office/drawing/2014/main" id="{7BA9B77B-8D11-4363-AF59-6425FD97DC9C}"/>
              </a:ext>
            </a:extLst>
          </p:cNvPr>
          <p:cNvSpPr/>
          <p:nvPr/>
        </p:nvSpPr>
        <p:spPr>
          <a:xfrm>
            <a:off x="1478814" y="2123564"/>
            <a:ext cx="1382037" cy="1382047"/>
          </a:xfrm>
          <a:prstGeom prst="rect">
            <a:avLst/>
          </a:prstGeom>
          <a:blipFill>
            <a:blip r:embed="rId2"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25A43DAF-90C5-4778-B2A1-654A260FB9AA}"/>
              </a:ext>
            </a:extLst>
          </p:cNvPr>
          <p:cNvSpPr/>
          <p:nvPr/>
        </p:nvSpPr>
        <p:spPr>
          <a:xfrm>
            <a:off x="6064379" y="2123564"/>
            <a:ext cx="1382037" cy="138204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0928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CNN Daily Mail dataset</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4</a:t>
            </a:fld>
            <a:endParaRPr lang="en-US" sz="1100" dirty="0">
              <a:solidFill>
                <a:prstClr val="black">
                  <a:tint val="75000"/>
                </a:prstClr>
              </a:solidFill>
            </a:endParaRPr>
          </a:p>
        </p:txBody>
      </p:sp>
      <p:sp>
        <p:nvSpPr>
          <p:cNvPr id="13" name="object 2">
            <a:extLst>
              <a:ext uri="{FF2B5EF4-FFF2-40B4-BE49-F238E27FC236}">
                <a16:creationId xmlns:a16="http://schemas.microsoft.com/office/drawing/2014/main" id="{4204718B-D0F5-4849-88F3-3FA0F0936FF2}"/>
              </a:ext>
            </a:extLst>
          </p:cNvPr>
          <p:cNvSpPr/>
          <p:nvPr/>
        </p:nvSpPr>
        <p:spPr>
          <a:xfrm>
            <a:off x="0" y="603360"/>
            <a:ext cx="3276600" cy="4178190"/>
          </a:xfrm>
          <a:custGeom>
            <a:avLst/>
            <a:gdLst/>
            <a:ahLst/>
            <a:cxnLst/>
            <a:rect l="l" t="t" r="r" b="b"/>
            <a:pathLst>
              <a:path w="3276600" h="5143500">
                <a:moveTo>
                  <a:pt x="0" y="5143489"/>
                </a:moveTo>
                <a:lnTo>
                  <a:pt x="3276593" y="5143489"/>
                </a:lnTo>
                <a:lnTo>
                  <a:pt x="3276593" y="0"/>
                </a:lnTo>
                <a:lnTo>
                  <a:pt x="0" y="0"/>
                </a:lnTo>
                <a:lnTo>
                  <a:pt x="0" y="5143489"/>
                </a:lnTo>
                <a:close/>
              </a:path>
            </a:pathLst>
          </a:custGeom>
          <a:solidFill>
            <a:srgbClr val="4285F4"/>
          </a:solidFill>
        </p:spPr>
        <p:txBody>
          <a:bodyPr wrap="square" lIns="0" tIns="0" rIns="0" bIns="0" rtlCol="0"/>
          <a:lstStyle/>
          <a:p>
            <a:endParaRPr/>
          </a:p>
        </p:txBody>
      </p:sp>
      <p:sp>
        <p:nvSpPr>
          <p:cNvPr id="14" name="object 4">
            <a:extLst>
              <a:ext uri="{FF2B5EF4-FFF2-40B4-BE49-F238E27FC236}">
                <a16:creationId xmlns:a16="http://schemas.microsoft.com/office/drawing/2014/main" id="{212164A0-1040-4EB8-9810-17DDEB3612BA}"/>
              </a:ext>
            </a:extLst>
          </p:cNvPr>
          <p:cNvSpPr txBox="1"/>
          <p:nvPr/>
        </p:nvSpPr>
        <p:spPr>
          <a:xfrm>
            <a:off x="420367" y="1497422"/>
            <a:ext cx="2458720" cy="2501900"/>
          </a:xfrm>
          <a:prstGeom prst="rect">
            <a:avLst/>
          </a:prstGeom>
        </p:spPr>
        <p:txBody>
          <a:bodyPr vert="horz" wrap="square" lIns="0" tIns="12700" rIns="0" bIns="0" rtlCol="0">
            <a:spAutoFit/>
          </a:bodyPr>
          <a:lstStyle/>
          <a:p>
            <a:pPr marL="348615" marR="359410" indent="-335915">
              <a:lnSpc>
                <a:spcPct val="116100"/>
              </a:lnSpc>
              <a:spcBef>
                <a:spcPts val="100"/>
              </a:spcBef>
              <a:buChar char="●"/>
              <a:tabLst>
                <a:tab pos="347980" algn="l"/>
                <a:tab pos="349250" algn="l"/>
              </a:tabLst>
            </a:pPr>
            <a:r>
              <a:rPr sz="1400" spc="-5" dirty="0">
                <a:solidFill>
                  <a:srgbClr val="FFFFFF"/>
                </a:solidFill>
                <a:latin typeface="Arial"/>
                <a:cs typeface="Arial"/>
              </a:rPr>
              <a:t>Long </a:t>
            </a:r>
            <a:r>
              <a:rPr sz="1400" dirty="0">
                <a:solidFill>
                  <a:srgbClr val="FFFFFF"/>
                </a:solidFill>
                <a:latin typeface="Arial"/>
                <a:cs typeface="Arial"/>
              </a:rPr>
              <a:t>news </a:t>
            </a:r>
            <a:r>
              <a:rPr sz="1400" spc="10" dirty="0">
                <a:solidFill>
                  <a:srgbClr val="FFFFFF"/>
                </a:solidFill>
                <a:latin typeface="Arial"/>
                <a:cs typeface="Arial"/>
              </a:rPr>
              <a:t>articles  </a:t>
            </a:r>
            <a:r>
              <a:rPr sz="1400" spc="-20" dirty="0">
                <a:solidFill>
                  <a:srgbClr val="FFFFFF"/>
                </a:solidFill>
                <a:latin typeface="Arial"/>
                <a:cs typeface="Arial"/>
              </a:rPr>
              <a:t>(average </a:t>
            </a:r>
            <a:r>
              <a:rPr sz="1400" spc="35" dirty="0">
                <a:solidFill>
                  <a:srgbClr val="FFFFFF"/>
                </a:solidFill>
                <a:latin typeface="Arial"/>
                <a:cs typeface="Arial"/>
              </a:rPr>
              <a:t>~800</a:t>
            </a:r>
            <a:r>
              <a:rPr sz="1400" spc="-145" dirty="0">
                <a:solidFill>
                  <a:srgbClr val="FFFFFF"/>
                </a:solidFill>
                <a:latin typeface="Arial"/>
                <a:cs typeface="Arial"/>
              </a:rPr>
              <a:t> </a:t>
            </a:r>
            <a:r>
              <a:rPr sz="1400" spc="15" dirty="0">
                <a:solidFill>
                  <a:srgbClr val="FFFFFF"/>
                </a:solidFill>
                <a:latin typeface="Arial"/>
                <a:cs typeface="Arial"/>
              </a:rPr>
              <a:t>words)</a:t>
            </a:r>
            <a:endParaRPr sz="1400" dirty="0">
              <a:latin typeface="Arial"/>
              <a:cs typeface="Arial"/>
            </a:endParaRPr>
          </a:p>
          <a:p>
            <a:pPr>
              <a:lnSpc>
                <a:spcPct val="100000"/>
              </a:lnSpc>
              <a:spcBef>
                <a:spcPts val="50"/>
              </a:spcBef>
              <a:buClr>
                <a:srgbClr val="FFFFFF"/>
              </a:buClr>
              <a:buFont typeface="Arial"/>
              <a:buChar char="●"/>
            </a:pPr>
            <a:endParaRPr sz="1650" dirty="0">
              <a:latin typeface="Times New Roman"/>
              <a:cs typeface="Times New Roman"/>
            </a:endParaRPr>
          </a:p>
          <a:p>
            <a:pPr marL="348615" marR="5080" indent="-335915">
              <a:lnSpc>
                <a:spcPct val="116100"/>
              </a:lnSpc>
              <a:buChar char="●"/>
              <a:tabLst>
                <a:tab pos="347980" algn="l"/>
                <a:tab pos="349250" algn="l"/>
              </a:tabLst>
            </a:pPr>
            <a:r>
              <a:rPr sz="1400" dirty="0">
                <a:solidFill>
                  <a:srgbClr val="FFFFFF"/>
                </a:solidFill>
                <a:latin typeface="Arial"/>
                <a:cs typeface="Arial"/>
              </a:rPr>
              <a:t>Multi-sentence</a:t>
            </a:r>
            <a:r>
              <a:rPr sz="1400" spc="-95" dirty="0">
                <a:solidFill>
                  <a:srgbClr val="FFFFFF"/>
                </a:solidFill>
                <a:latin typeface="Arial"/>
                <a:cs typeface="Arial"/>
              </a:rPr>
              <a:t> </a:t>
            </a:r>
            <a:r>
              <a:rPr sz="1400" spc="10" dirty="0">
                <a:solidFill>
                  <a:srgbClr val="FFFFFF"/>
                </a:solidFill>
                <a:latin typeface="Arial"/>
                <a:cs typeface="Arial"/>
              </a:rPr>
              <a:t>summaries  </a:t>
            </a:r>
            <a:r>
              <a:rPr sz="1400" spc="-5" dirty="0">
                <a:solidFill>
                  <a:srgbClr val="FFFFFF"/>
                </a:solidFill>
                <a:latin typeface="Arial"/>
                <a:cs typeface="Arial"/>
              </a:rPr>
              <a:t>(usually </a:t>
            </a:r>
            <a:r>
              <a:rPr sz="1400" spc="5" dirty="0">
                <a:solidFill>
                  <a:srgbClr val="FFFFFF"/>
                </a:solidFill>
                <a:latin typeface="Arial"/>
                <a:cs typeface="Arial"/>
              </a:rPr>
              <a:t>3 </a:t>
            </a:r>
            <a:r>
              <a:rPr sz="1400" spc="10" dirty="0">
                <a:solidFill>
                  <a:srgbClr val="FFFFFF"/>
                </a:solidFill>
                <a:latin typeface="Arial"/>
                <a:cs typeface="Arial"/>
              </a:rPr>
              <a:t>or </a:t>
            </a:r>
            <a:r>
              <a:rPr sz="1400" spc="5" dirty="0">
                <a:solidFill>
                  <a:srgbClr val="FFFFFF"/>
                </a:solidFill>
                <a:latin typeface="Arial"/>
                <a:cs typeface="Arial"/>
              </a:rPr>
              <a:t>4 </a:t>
            </a:r>
            <a:r>
              <a:rPr sz="1400" spc="-15" dirty="0">
                <a:solidFill>
                  <a:srgbClr val="FFFFFF"/>
                </a:solidFill>
                <a:latin typeface="Arial"/>
                <a:cs typeface="Arial"/>
              </a:rPr>
              <a:t>sentences,  </a:t>
            </a:r>
            <a:r>
              <a:rPr sz="1400" spc="-25" dirty="0">
                <a:solidFill>
                  <a:srgbClr val="FFFFFF"/>
                </a:solidFill>
                <a:latin typeface="Arial"/>
                <a:cs typeface="Arial"/>
              </a:rPr>
              <a:t>average </a:t>
            </a:r>
            <a:r>
              <a:rPr sz="1400" spc="5" dirty="0">
                <a:solidFill>
                  <a:srgbClr val="FFFFFF"/>
                </a:solidFill>
                <a:latin typeface="Arial"/>
                <a:cs typeface="Arial"/>
              </a:rPr>
              <a:t>56</a:t>
            </a:r>
            <a:r>
              <a:rPr sz="1400" spc="-80" dirty="0">
                <a:solidFill>
                  <a:srgbClr val="FFFFFF"/>
                </a:solidFill>
                <a:latin typeface="Arial"/>
                <a:cs typeface="Arial"/>
              </a:rPr>
              <a:t> </a:t>
            </a:r>
            <a:r>
              <a:rPr sz="1400" spc="15" dirty="0">
                <a:solidFill>
                  <a:srgbClr val="FFFFFF"/>
                </a:solidFill>
                <a:latin typeface="Arial"/>
                <a:cs typeface="Arial"/>
              </a:rPr>
              <a:t>words)</a:t>
            </a:r>
            <a:endParaRPr sz="1400" dirty="0">
              <a:latin typeface="Arial"/>
              <a:cs typeface="Arial"/>
            </a:endParaRPr>
          </a:p>
          <a:p>
            <a:pPr>
              <a:lnSpc>
                <a:spcPct val="100000"/>
              </a:lnSpc>
              <a:spcBef>
                <a:spcPts val="50"/>
              </a:spcBef>
              <a:buClr>
                <a:srgbClr val="FFFFFF"/>
              </a:buClr>
              <a:buFont typeface="Arial"/>
              <a:buChar char="●"/>
            </a:pPr>
            <a:endParaRPr sz="1650" dirty="0">
              <a:latin typeface="Times New Roman"/>
              <a:cs typeface="Times New Roman"/>
            </a:endParaRPr>
          </a:p>
          <a:p>
            <a:pPr marL="348615" marR="408940" indent="-335915">
              <a:lnSpc>
                <a:spcPct val="116100"/>
              </a:lnSpc>
              <a:buChar char="●"/>
              <a:tabLst>
                <a:tab pos="347980" algn="l"/>
                <a:tab pos="349250" algn="l"/>
              </a:tabLst>
            </a:pPr>
            <a:r>
              <a:rPr sz="1400" spc="-10" dirty="0">
                <a:solidFill>
                  <a:srgbClr val="FFFFFF"/>
                </a:solidFill>
                <a:latin typeface="Arial"/>
                <a:cs typeface="Arial"/>
              </a:rPr>
              <a:t>Summary </a:t>
            </a:r>
            <a:r>
              <a:rPr sz="1400" spc="10" dirty="0">
                <a:solidFill>
                  <a:srgbClr val="FFFFFF"/>
                </a:solidFill>
                <a:latin typeface="Arial"/>
                <a:cs typeface="Arial"/>
              </a:rPr>
              <a:t>contains  </a:t>
            </a:r>
            <a:r>
              <a:rPr sz="1400" spc="20" dirty="0">
                <a:solidFill>
                  <a:srgbClr val="FFFFFF"/>
                </a:solidFill>
                <a:latin typeface="Arial"/>
                <a:cs typeface="Arial"/>
              </a:rPr>
              <a:t>information </a:t>
            </a:r>
            <a:r>
              <a:rPr sz="1400" spc="40" dirty="0">
                <a:solidFill>
                  <a:srgbClr val="FFFFFF"/>
                </a:solidFill>
                <a:latin typeface="Arial"/>
                <a:cs typeface="Arial"/>
              </a:rPr>
              <a:t>from  </a:t>
            </a:r>
            <a:r>
              <a:rPr sz="1400" spc="10" dirty="0">
                <a:solidFill>
                  <a:srgbClr val="FFFFFF"/>
                </a:solidFill>
                <a:latin typeface="Arial"/>
                <a:cs typeface="Arial"/>
              </a:rPr>
              <a:t>throughout </a:t>
            </a:r>
            <a:r>
              <a:rPr sz="1400" dirty="0">
                <a:solidFill>
                  <a:srgbClr val="FFFFFF"/>
                </a:solidFill>
                <a:latin typeface="Arial"/>
                <a:cs typeface="Arial"/>
              </a:rPr>
              <a:t>the</a:t>
            </a:r>
            <a:r>
              <a:rPr sz="1400" spc="-160" dirty="0">
                <a:solidFill>
                  <a:srgbClr val="FFFFFF"/>
                </a:solidFill>
                <a:latin typeface="Arial"/>
                <a:cs typeface="Arial"/>
              </a:rPr>
              <a:t> </a:t>
            </a:r>
            <a:r>
              <a:rPr sz="1400" spc="10" dirty="0">
                <a:solidFill>
                  <a:srgbClr val="FFFFFF"/>
                </a:solidFill>
                <a:latin typeface="Arial"/>
                <a:cs typeface="Arial"/>
              </a:rPr>
              <a:t>article</a:t>
            </a:r>
            <a:endParaRPr sz="1400" dirty="0">
              <a:latin typeface="Arial"/>
              <a:cs typeface="Arial"/>
            </a:endParaRPr>
          </a:p>
        </p:txBody>
      </p:sp>
      <p:sp>
        <p:nvSpPr>
          <p:cNvPr id="18" name="object 6">
            <a:extLst>
              <a:ext uri="{FF2B5EF4-FFF2-40B4-BE49-F238E27FC236}">
                <a16:creationId xmlns:a16="http://schemas.microsoft.com/office/drawing/2014/main" id="{EEEE293F-9998-4F75-B916-50554E4CC459}"/>
              </a:ext>
            </a:extLst>
          </p:cNvPr>
          <p:cNvSpPr/>
          <p:nvPr/>
        </p:nvSpPr>
        <p:spPr>
          <a:xfrm>
            <a:off x="3436792" y="778400"/>
            <a:ext cx="2816119" cy="3873389"/>
          </a:xfrm>
          <a:prstGeom prst="rect">
            <a:avLst/>
          </a:prstGeom>
          <a:blipFill>
            <a:blip r:embed="rId2" cstate="print"/>
            <a:stretch>
              <a:fillRect/>
            </a:stretch>
          </a:blipFill>
        </p:spPr>
        <p:txBody>
          <a:bodyPr wrap="square" lIns="0" tIns="0" rIns="0" bIns="0" rtlCol="0"/>
          <a:lstStyle/>
          <a:p>
            <a:endParaRPr/>
          </a:p>
        </p:txBody>
      </p:sp>
      <p:sp>
        <p:nvSpPr>
          <p:cNvPr id="19" name="object 7">
            <a:extLst>
              <a:ext uri="{FF2B5EF4-FFF2-40B4-BE49-F238E27FC236}">
                <a16:creationId xmlns:a16="http://schemas.microsoft.com/office/drawing/2014/main" id="{171DB538-D008-4E71-9203-262963689FDB}"/>
              </a:ext>
            </a:extLst>
          </p:cNvPr>
          <p:cNvSpPr/>
          <p:nvPr/>
        </p:nvSpPr>
        <p:spPr>
          <a:xfrm>
            <a:off x="6296212" y="778390"/>
            <a:ext cx="2711919" cy="3917874"/>
          </a:xfrm>
          <a:prstGeom prst="rect">
            <a:avLst/>
          </a:prstGeom>
          <a:blipFill>
            <a:blip r:embed="rId3" cstate="print"/>
            <a:stretch>
              <a:fillRect/>
            </a:stretch>
          </a:blipFill>
        </p:spPr>
        <p:txBody>
          <a:bodyPr wrap="square" lIns="0" tIns="0" rIns="0" bIns="0" rtlCol="0"/>
          <a:lstStyle/>
          <a:p>
            <a:endParaRPr/>
          </a:p>
        </p:txBody>
      </p:sp>
      <p:sp>
        <p:nvSpPr>
          <p:cNvPr id="20" name="object 8">
            <a:extLst>
              <a:ext uri="{FF2B5EF4-FFF2-40B4-BE49-F238E27FC236}">
                <a16:creationId xmlns:a16="http://schemas.microsoft.com/office/drawing/2014/main" id="{7A1AE9F9-5091-494C-8EE0-424BA949B822}"/>
              </a:ext>
            </a:extLst>
          </p:cNvPr>
          <p:cNvSpPr/>
          <p:nvPr/>
        </p:nvSpPr>
        <p:spPr>
          <a:xfrm>
            <a:off x="3436792" y="1270922"/>
            <a:ext cx="2741295" cy="420370"/>
          </a:xfrm>
          <a:custGeom>
            <a:avLst/>
            <a:gdLst/>
            <a:ahLst/>
            <a:cxnLst/>
            <a:rect l="l" t="t" r="r" b="b"/>
            <a:pathLst>
              <a:path w="2741295" h="420369">
                <a:moveTo>
                  <a:pt x="0" y="0"/>
                </a:moveTo>
                <a:lnTo>
                  <a:pt x="2741094" y="0"/>
                </a:lnTo>
                <a:lnTo>
                  <a:pt x="2741094" y="419999"/>
                </a:lnTo>
                <a:lnTo>
                  <a:pt x="0" y="419999"/>
                </a:lnTo>
                <a:lnTo>
                  <a:pt x="0" y="0"/>
                </a:lnTo>
                <a:close/>
              </a:path>
            </a:pathLst>
          </a:custGeom>
          <a:ln w="28574">
            <a:solidFill>
              <a:srgbClr val="F4B300"/>
            </a:solidFill>
          </a:ln>
        </p:spPr>
        <p:txBody>
          <a:bodyPr wrap="square" lIns="0" tIns="0" rIns="0" bIns="0" rtlCol="0"/>
          <a:lstStyle/>
          <a:p>
            <a:endParaRPr/>
          </a:p>
        </p:txBody>
      </p:sp>
      <p:sp>
        <p:nvSpPr>
          <p:cNvPr id="21" name="object 9">
            <a:extLst>
              <a:ext uri="{FF2B5EF4-FFF2-40B4-BE49-F238E27FC236}">
                <a16:creationId xmlns:a16="http://schemas.microsoft.com/office/drawing/2014/main" id="{B1D6797B-6512-49C6-9012-64F86BE19A8D}"/>
              </a:ext>
            </a:extLst>
          </p:cNvPr>
          <p:cNvSpPr/>
          <p:nvPr/>
        </p:nvSpPr>
        <p:spPr>
          <a:xfrm>
            <a:off x="2924994" y="1578596"/>
            <a:ext cx="452755" cy="744855"/>
          </a:xfrm>
          <a:custGeom>
            <a:avLst/>
            <a:gdLst/>
            <a:ahLst/>
            <a:cxnLst/>
            <a:rect l="l" t="t" r="r" b="b"/>
            <a:pathLst>
              <a:path w="452754" h="744855">
                <a:moveTo>
                  <a:pt x="0" y="744423"/>
                </a:moveTo>
                <a:lnTo>
                  <a:pt x="452424" y="0"/>
                </a:lnTo>
              </a:path>
            </a:pathLst>
          </a:custGeom>
          <a:ln w="19049">
            <a:solidFill>
              <a:srgbClr val="F4B300"/>
            </a:solidFill>
          </a:ln>
        </p:spPr>
        <p:txBody>
          <a:bodyPr wrap="square" lIns="0" tIns="0" rIns="0" bIns="0" rtlCol="0"/>
          <a:lstStyle/>
          <a:p>
            <a:endParaRPr/>
          </a:p>
        </p:txBody>
      </p:sp>
      <p:sp>
        <p:nvSpPr>
          <p:cNvPr id="22" name="object 10">
            <a:extLst>
              <a:ext uri="{FF2B5EF4-FFF2-40B4-BE49-F238E27FC236}">
                <a16:creationId xmlns:a16="http://schemas.microsoft.com/office/drawing/2014/main" id="{6A79B34D-4F2C-4A4A-88A6-A3BED2BABB21}"/>
              </a:ext>
            </a:extLst>
          </p:cNvPr>
          <p:cNvSpPr/>
          <p:nvPr/>
        </p:nvSpPr>
        <p:spPr>
          <a:xfrm>
            <a:off x="3341018" y="1495194"/>
            <a:ext cx="90824" cy="109269"/>
          </a:xfrm>
          <a:prstGeom prst="rect">
            <a:avLst/>
          </a:prstGeom>
          <a:blipFill>
            <a:blip r:embed="rId4" cstate="print"/>
            <a:stretch>
              <a:fillRect/>
            </a:stretch>
          </a:blipFill>
        </p:spPr>
        <p:txBody>
          <a:bodyPr wrap="square" lIns="0" tIns="0" rIns="0" bIns="0" rtlCol="0"/>
          <a:lstStyle/>
          <a:p>
            <a:endParaRPr/>
          </a:p>
        </p:txBody>
      </p:sp>
      <p:sp>
        <p:nvSpPr>
          <p:cNvPr id="23" name="object 11">
            <a:extLst>
              <a:ext uri="{FF2B5EF4-FFF2-40B4-BE49-F238E27FC236}">
                <a16:creationId xmlns:a16="http://schemas.microsoft.com/office/drawing/2014/main" id="{4D22CD78-F790-455A-9BFD-D2CACFFA2723}"/>
              </a:ext>
            </a:extLst>
          </p:cNvPr>
          <p:cNvSpPr/>
          <p:nvPr/>
        </p:nvSpPr>
        <p:spPr>
          <a:xfrm>
            <a:off x="3474318" y="1982296"/>
            <a:ext cx="494030" cy="81915"/>
          </a:xfrm>
          <a:custGeom>
            <a:avLst/>
            <a:gdLst/>
            <a:ahLst/>
            <a:cxnLst/>
            <a:rect l="l" t="t" r="r" b="b"/>
            <a:pathLst>
              <a:path w="494029" h="81914">
                <a:moveTo>
                  <a:pt x="0" y="0"/>
                </a:moveTo>
                <a:lnTo>
                  <a:pt x="493499" y="0"/>
                </a:lnTo>
                <a:lnTo>
                  <a:pt x="493499" y="81599"/>
                </a:lnTo>
                <a:lnTo>
                  <a:pt x="0" y="81599"/>
                </a:lnTo>
                <a:lnTo>
                  <a:pt x="0" y="0"/>
                </a:lnTo>
                <a:close/>
              </a:path>
            </a:pathLst>
          </a:custGeom>
          <a:ln w="28574">
            <a:solidFill>
              <a:srgbClr val="F4B300"/>
            </a:solidFill>
          </a:ln>
        </p:spPr>
        <p:txBody>
          <a:bodyPr wrap="square" lIns="0" tIns="0" rIns="0" bIns="0" rtlCol="0"/>
          <a:lstStyle/>
          <a:p>
            <a:endParaRPr/>
          </a:p>
        </p:txBody>
      </p:sp>
      <p:sp>
        <p:nvSpPr>
          <p:cNvPr id="24" name="object 12">
            <a:extLst>
              <a:ext uri="{FF2B5EF4-FFF2-40B4-BE49-F238E27FC236}">
                <a16:creationId xmlns:a16="http://schemas.microsoft.com/office/drawing/2014/main" id="{F75EDD3E-AAE7-44DD-B44D-271A5CC583B1}"/>
              </a:ext>
            </a:extLst>
          </p:cNvPr>
          <p:cNvSpPr/>
          <p:nvPr/>
        </p:nvSpPr>
        <p:spPr>
          <a:xfrm>
            <a:off x="8746557" y="1566021"/>
            <a:ext cx="233679" cy="81915"/>
          </a:xfrm>
          <a:custGeom>
            <a:avLst/>
            <a:gdLst/>
            <a:ahLst/>
            <a:cxnLst/>
            <a:rect l="l" t="t" r="r" b="b"/>
            <a:pathLst>
              <a:path w="233679" h="81914">
                <a:moveTo>
                  <a:pt x="0" y="0"/>
                </a:moveTo>
                <a:lnTo>
                  <a:pt x="233099" y="0"/>
                </a:lnTo>
                <a:lnTo>
                  <a:pt x="233099" y="81599"/>
                </a:lnTo>
                <a:lnTo>
                  <a:pt x="0" y="81599"/>
                </a:lnTo>
                <a:lnTo>
                  <a:pt x="0" y="0"/>
                </a:lnTo>
                <a:close/>
              </a:path>
            </a:pathLst>
          </a:custGeom>
          <a:ln w="28574">
            <a:solidFill>
              <a:srgbClr val="F4B300"/>
            </a:solidFill>
          </a:ln>
        </p:spPr>
        <p:txBody>
          <a:bodyPr wrap="square" lIns="0" tIns="0" rIns="0" bIns="0" rtlCol="0"/>
          <a:lstStyle/>
          <a:p>
            <a:endParaRPr/>
          </a:p>
        </p:txBody>
      </p:sp>
      <p:sp>
        <p:nvSpPr>
          <p:cNvPr id="25" name="object 13">
            <a:extLst>
              <a:ext uri="{FF2B5EF4-FFF2-40B4-BE49-F238E27FC236}">
                <a16:creationId xmlns:a16="http://schemas.microsoft.com/office/drawing/2014/main" id="{D5CA79D6-88E0-4A07-9DB0-8793D2F8526F}"/>
              </a:ext>
            </a:extLst>
          </p:cNvPr>
          <p:cNvSpPr/>
          <p:nvPr/>
        </p:nvSpPr>
        <p:spPr>
          <a:xfrm>
            <a:off x="6324112" y="1634121"/>
            <a:ext cx="1605280" cy="81915"/>
          </a:xfrm>
          <a:custGeom>
            <a:avLst/>
            <a:gdLst/>
            <a:ahLst/>
            <a:cxnLst/>
            <a:rect l="l" t="t" r="r" b="b"/>
            <a:pathLst>
              <a:path w="1605279" h="81914">
                <a:moveTo>
                  <a:pt x="0" y="0"/>
                </a:moveTo>
                <a:lnTo>
                  <a:pt x="1604996" y="0"/>
                </a:lnTo>
                <a:lnTo>
                  <a:pt x="1604996" y="81599"/>
                </a:lnTo>
                <a:lnTo>
                  <a:pt x="0" y="81599"/>
                </a:lnTo>
                <a:lnTo>
                  <a:pt x="0" y="0"/>
                </a:lnTo>
                <a:close/>
              </a:path>
            </a:pathLst>
          </a:custGeom>
          <a:ln w="28574">
            <a:solidFill>
              <a:srgbClr val="F4B300"/>
            </a:solidFill>
          </a:ln>
        </p:spPr>
        <p:txBody>
          <a:bodyPr wrap="square" lIns="0" tIns="0" rIns="0" bIns="0" rtlCol="0"/>
          <a:lstStyle/>
          <a:p>
            <a:endParaRPr/>
          </a:p>
        </p:txBody>
      </p:sp>
      <p:sp>
        <p:nvSpPr>
          <p:cNvPr id="26" name="object 14">
            <a:extLst>
              <a:ext uri="{FF2B5EF4-FFF2-40B4-BE49-F238E27FC236}">
                <a16:creationId xmlns:a16="http://schemas.microsoft.com/office/drawing/2014/main" id="{B6740C6B-F6C8-4742-87E0-0647A7DC7D6C}"/>
              </a:ext>
            </a:extLst>
          </p:cNvPr>
          <p:cNvSpPr/>
          <p:nvPr/>
        </p:nvSpPr>
        <p:spPr>
          <a:xfrm>
            <a:off x="7024385" y="2076820"/>
            <a:ext cx="536575" cy="81915"/>
          </a:xfrm>
          <a:custGeom>
            <a:avLst/>
            <a:gdLst/>
            <a:ahLst/>
            <a:cxnLst/>
            <a:rect l="l" t="t" r="r" b="b"/>
            <a:pathLst>
              <a:path w="536575" h="81914">
                <a:moveTo>
                  <a:pt x="0" y="0"/>
                </a:moveTo>
                <a:lnTo>
                  <a:pt x="536398" y="0"/>
                </a:lnTo>
                <a:lnTo>
                  <a:pt x="536398" y="81599"/>
                </a:lnTo>
                <a:lnTo>
                  <a:pt x="0" y="81599"/>
                </a:lnTo>
                <a:lnTo>
                  <a:pt x="0" y="0"/>
                </a:lnTo>
                <a:close/>
              </a:path>
            </a:pathLst>
          </a:custGeom>
          <a:ln w="28574">
            <a:solidFill>
              <a:srgbClr val="F4B300"/>
            </a:solidFill>
          </a:ln>
        </p:spPr>
        <p:txBody>
          <a:bodyPr wrap="square" lIns="0" tIns="0" rIns="0" bIns="0" rtlCol="0"/>
          <a:lstStyle/>
          <a:p>
            <a:endParaRPr/>
          </a:p>
        </p:txBody>
      </p:sp>
      <p:sp>
        <p:nvSpPr>
          <p:cNvPr id="27" name="object 15">
            <a:extLst>
              <a:ext uri="{FF2B5EF4-FFF2-40B4-BE49-F238E27FC236}">
                <a16:creationId xmlns:a16="http://schemas.microsoft.com/office/drawing/2014/main" id="{041F8709-EFD7-4DC2-8B86-DD4204830C58}"/>
              </a:ext>
            </a:extLst>
          </p:cNvPr>
          <p:cNvSpPr/>
          <p:nvPr/>
        </p:nvSpPr>
        <p:spPr>
          <a:xfrm>
            <a:off x="6620511" y="2306770"/>
            <a:ext cx="2162175" cy="81915"/>
          </a:xfrm>
          <a:custGeom>
            <a:avLst/>
            <a:gdLst/>
            <a:ahLst/>
            <a:cxnLst/>
            <a:rect l="l" t="t" r="r" b="b"/>
            <a:pathLst>
              <a:path w="2162175" h="81914">
                <a:moveTo>
                  <a:pt x="0" y="0"/>
                </a:moveTo>
                <a:lnTo>
                  <a:pt x="2162095" y="0"/>
                </a:lnTo>
                <a:lnTo>
                  <a:pt x="2162095" y="81599"/>
                </a:lnTo>
                <a:lnTo>
                  <a:pt x="0" y="81599"/>
                </a:lnTo>
                <a:lnTo>
                  <a:pt x="0" y="0"/>
                </a:lnTo>
                <a:close/>
              </a:path>
            </a:pathLst>
          </a:custGeom>
          <a:ln w="28574">
            <a:solidFill>
              <a:srgbClr val="F4B300"/>
            </a:solidFill>
          </a:ln>
        </p:spPr>
        <p:txBody>
          <a:bodyPr wrap="square" lIns="0" tIns="0" rIns="0" bIns="0" rtlCol="0"/>
          <a:lstStyle/>
          <a:p>
            <a:endParaRPr/>
          </a:p>
        </p:txBody>
      </p:sp>
      <p:sp>
        <p:nvSpPr>
          <p:cNvPr id="28" name="object 16">
            <a:extLst>
              <a:ext uri="{FF2B5EF4-FFF2-40B4-BE49-F238E27FC236}">
                <a16:creationId xmlns:a16="http://schemas.microsoft.com/office/drawing/2014/main" id="{DDE3D573-0A6B-43FC-B007-DF86065F620F}"/>
              </a:ext>
            </a:extLst>
          </p:cNvPr>
          <p:cNvSpPr/>
          <p:nvPr/>
        </p:nvSpPr>
        <p:spPr>
          <a:xfrm>
            <a:off x="6637211" y="3451093"/>
            <a:ext cx="219075" cy="81915"/>
          </a:xfrm>
          <a:custGeom>
            <a:avLst/>
            <a:gdLst/>
            <a:ahLst/>
            <a:cxnLst/>
            <a:rect l="l" t="t" r="r" b="b"/>
            <a:pathLst>
              <a:path w="219075" h="81914">
                <a:moveTo>
                  <a:pt x="0" y="0"/>
                </a:moveTo>
                <a:lnTo>
                  <a:pt x="218999" y="0"/>
                </a:lnTo>
                <a:lnTo>
                  <a:pt x="218999" y="81599"/>
                </a:lnTo>
                <a:lnTo>
                  <a:pt x="0" y="81599"/>
                </a:lnTo>
                <a:lnTo>
                  <a:pt x="0" y="0"/>
                </a:lnTo>
                <a:close/>
              </a:path>
            </a:pathLst>
          </a:custGeom>
          <a:ln w="28574">
            <a:solidFill>
              <a:srgbClr val="F4B300"/>
            </a:solidFill>
          </a:ln>
        </p:spPr>
        <p:txBody>
          <a:bodyPr wrap="square" lIns="0" tIns="0" rIns="0" bIns="0" rtlCol="0"/>
          <a:lstStyle/>
          <a:p>
            <a:endParaRPr/>
          </a:p>
        </p:txBody>
      </p:sp>
      <p:sp>
        <p:nvSpPr>
          <p:cNvPr id="31" name="object 17">
            <a:extLst>
              <a:ext uri="{FF2B5EF4-FFF2-40B4-BE49-F238E27FC236}">
                <a16:creationId xmlns:a16="http://schemas.microsoft.com/office/drawing/2014/main" id="{76E35F84-64C6-437A-90DF-B7D344BB319D}"/>
              </a:ext>
            </a:extLst>
          </p:cNvPr>
          <p:cNvSpPr/>
          <p:nvPr/>
        </p:nvSpPr>
        <p:spPr>
          <a:xfrm>
            <a:off x="6701811" y="1501946"/>
            <a:ext cx="561975" cy="81915"/>
          </a:xfrm>
          <a:custGeom>
            <a:avLst/>
            <a:gdLst/>
            <a:ahLst/>
            <a:cxnLst/>
            <a:rect l="l" t="t" r="r" b="b"/>
            <a:pathLst>
              <a:path w="561975" h="81915">
                <a:moveTo>
                  <a:pt x="0" y="0"/>
                </a:moveTo>
                <a:lnTo>
                  <a:pt x="561598" y="0"/>
                </a:lnTo>
                <a:lnTo>
                  <a:pt x="561598" y="81599"/>
                </a:lnTo>
                <a:lnTo>
                  <a:pt x="0" y="81599"/>
                </a:lnTo>
                <a:lnTo>
                  <a:pt x="0" y="0"/>
                </a:lnTo>
                <a:close/>
              </a:path>
            </a:pathLst>
          </a:custGeom>
          <a:ln w="28574">
            <a:solidFill>
              <a:srgbClr val="F4B300"/>
            </a:solidFill>
          </a:ln>
        </p:spPr>
        <p:txBody>
          <a:bodyPr wrap="square" lIns="0" tIns="0" rIns="0" bIns="0" rtlCol="0"/>
          <a:lstStyle/>
          <a:p>
            <a:endParaRPr/>
          </a:p>
        </p:txBody>
      </p:sp>
      <p:sp>
        <p:nvSpPr>
          <p:cNvPr id="36" name="object 18">
            <a:extLst>
              <a:ext uri="{FF2B5EF4-FFF2-40B4-BE49-F238E27FC236}">
                <a16:creationId xmlns:a16="http://schemas.microsoft.com/office/drawing/2014/main" id="{4129E2F9-FE8B-47A1-9DCD-47B915AB1E1C}"/>
              </a:ext>
            </a:extLst>
          </p:cNvPr>
          <p:cNvSpPr/>
          <p:nvPr/>
        </p:nvSpPr>
        <p:spPr>
          <a:xfrm>
            <a:off x="7420760" y="1399447"/>
            <a:ext cx="652780" cy="81915"/>
          </a:xfrm>
          <a:custGeom>
            <a:avLst/>
            <a:gdLst/>
            <a:ahLst/>
            <a:cxnLst/>
            <a:rect l="l" t="t" r="r" b="b"/>
            <a:pathLst>
              <a:path w="652779" h="81915">
                <a:moveTo>
                  <a:pt x="0" y="0"/>
                </a:moveTo>
                <a:lnTo>
                  <a:pt x="652198" y="0"/>
                </a:lnTo>
                <a:lnTo>
                  <a:pt x="652198" y="81599"/>
                </a:lnTo>
                <a:lnTo>
                  <a:pt x="0" y="81599"/>
                </a:lnTo>
                <a:lnTo>
                  <a:pt x="0" y="0"/>
                </a:lnTo>
                <a:close/>
              </a:path>
            </a:pathLst>
          </a:custGeom>
          <a:ln w="28574">
            <a:solidFill>
              <a:srgbClr val="F4B300"/>
            </a:solidFill>
          </a:ln>
        </p:spPr>
        <p:txBody>
          <a:bodyPr wrap="square" lIns="0" tIns="0" rIns="0" bIns="0" rtlCol="0"/>
          <a:lstStyle/>
          <a:p>
            <a:endParaRPr/>
          </a:p>
        </p:txBody>
      </p:sp>
      <p:sp>
        <p:nvSpPr>
          <p:cNvPr id="38" name="object 19">
            <a:extLst>
              <a:ext uri="{FF2B5EF4-FFF2-40B4-BE49-F238E27FC236}">
                <a16:creationId xmlns:a16="http://schemas.microsoft.com/office/drawing/2014/main" id="{774CABF9-0F6D-4869-B65A-41898914CB88}"/>
              </a:ext>
            </a:extLst>
          </p:cNvPr>
          <p:cNvSpPr>
            <a:spLocks noChangeAspect="1"/>
          </p:cNvSpPr>
          <p:nvPr/>
        </p:nvSpPr>
        <p:spPr>
          <a:xfrm>
            <a:off x="7365795" y="99699"/>
            <a:ext cx="1702005" cy="30035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580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Datasets Used</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5</a:t>
            </a:fld>
            <a:endParaRPr lang="en-US" sz="1100" dirty="0">
              <a:solidFill>
                <a:prstClr val="black">
                  <a:tint val="75000"/>
                </a:prstClr>
              </a:solidFill>
            </a:endParaRPr>
          </a:p>
        </p:txBody>
      </p:sp>
      <p:sp>
        <p:nvSpPr>
          <p:cNvPr id="37" name="object 19">
            <a:extLst>
              <a:ext uri="{FF2B5EF4-FFF2-40B4-BE49-F238E27FC236}">
                <a16:creationId xmlns:a16="http://schemas.microsoft.com/office/drawing/2014/main" id="{9866A358-CED7-4A05-BC0A-3C7E4F38487B}"/>
              </a:ext>
            </a:extLst>
          </p:cNvPr>
          <p:cNvSpPr>
            <a:spLocks noChangeAspect="1"/>
          </p:cNvSpPr>
          <p:nvPr/>
        </p:nvSpPr>
        <p:spPr>
          <a:xfrm>
            <a:off x="7365795" y="99699"/>
            <a:ext cx="1702005" cy="300351"/>
          </a:xfrm>
          <a:prstGeom prst="rect">
            <a:avLst/>
          </a:prstGeom>
          <a:blipFill>
            <a:blip r:embed="rId2"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6D669F2F-06B9-4E19-AFCF-C4B50C9A5A74}"/>
              </a:ext>
            </a:extLst>
          </p:cNvPr>
          <p:cNvSpPr/>
          <p:nvPr/>
        </p:nvSpPr>
        <p:spPr>
          <a:xfrm>
            <a:off x="198120" y="742950"/>
            <a:ext cx="8534400" cy="3506729"/>
          </a:xfrm>
          <a:prstGeom prst="rect">
            <a:avLst/>
          </a:prstGeom>
        </p:spPr>
        <p:txBody>
          <a:bodyPr wrap="square">
            <a:spAutoFit/>
          </a:bodyPr>
          <a:lstStyle/>
          <a:p>
            <a:pPr algn="just"/>
            <a:r>
              <a:rPr lang="en-US" sz="1400" b="1" u="sng" dirty="0">
                <a:solidFill>
                  <a:srgbClr val="000000"/>
                </a:solidFill>
                <a:latin typeface="Calibri Light" panose="020F0302020204030204" pitchFamily="34" charset="0"/>
                <a:ea typeface="Times New Roman" panose="02020603050405020304" pitchFamily="18" charset="0"/>
              </a:rPr>
              <a:t>CNN</a:t>
            </a:r>
            <a:endParaRPr lang="en-US" sz="1100" b="1" dirty="0">
              <a:latin typeface="Times New Roman" panose="02020603050405020304" pitchFamily="18" charset="0"/>
              <a:ea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Questions: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3"/>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Stories: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4"/>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Raw HTML: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5"/>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750"/>
              </a:spcAft>
            </a:pPr>
            <a:r>
              <a:rPr lang="en-IN" sz="1400" dirty="0">
                <a:latin typeface="Calibri" panose="020F0502020204030204" pitchFamily="34" charset="0"/>
                <a:ea typeface="Calibri" panose="020F0502020204030204" pitchFamily="34" charset="0"/>
                <a:cs typeface="Times New Roman" panose="02020603050405020304" pitchFamily="18" charset="0"/>
              </a:rPr>
              <a:t>This dataset contains the documents and accompanying questions from the news articles of CNN. There are approximately 90k documents and 380k questions. Available 'questions/', which should be sufficient to reproduce the setting from the original paper, and 'stories/', which can be useful for other uses of this dataset.</a:t>
            </a:r>
            <a:endParaRPr lang="en-US" sz="1600" dirty="0">
              <a:latin typeface="Times New Roman" panose="02020603050405020304" pitchFamily="18" charset="0"/>
              <a:ea typeface="Times New Roman" panose="02020603050405020304" pitchFamily="18" charset="0"/>
            </a:endParaRPr>
          </a:p>
          <a:p>
            <a:pPr algn="just"/>
            <a:r>
              <a:rPr lang="en-US" sz="1400" b="1" u="sng" dirty="0">
                <a:solidFill>
                  <a:srgbClr val="000000"/>
                </a:solidFill>
                <a:latin typeface="Calibri Light" panose="020F0302020204030204" pitchFamily="34" charset="0"/>
                <a:ea typeface="Times New Roman" panose="02020603050405020304" pitchFamily="18" charset="0"/>
              </a:rPr>
              <a:t>Daily Mail</a:t>
            </a:r>
            <a:endParaRPr lang="en-US" sz="1100" b="1" dirty="0">
              <a:latin typeface="Times New Roman" panose="02020603050405020304" pitchFamily="18" charset="0"/>
              <a:ea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Questions: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6"/>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Stories: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7"/>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IN" sz="1400" dirty="0">
                <a:solidFill>
                  <a:srgbClr val="333333"/>
                </a:solidFill>
                <a:latin typeface="Calibri Light" panose="020F0302020204030204" pitchFamily="34" charset="0"/>
                <a:ea typeface="Calibri" panose="020F0502020204030204" pitchFamily="34" charset="0"/>
                <a:cs typeface="Times New Roman" panose="02020603050405020304" pitchFamily="18" charset="0"/>
              </a:rPr>
              <a:t>Raw HTML: </a:t>
            </a:r>
            <a:r>
              <a:rPr lang="en-IN" sz="1400" u="sng" dirty="0">
                <a:solidFill>
                  <a:srgbClr val="337AB7"/>
                </a:solidFill>
                <a:latin typeface="Calibri Light" panose="020F0302020204030204" pitchFamily="34" charset="0"/>
                <a:ea typeface="Calibri" panose="020F0502020204030204" pitchFamily="34" charset="0"/>
                <a:cs typeface="Times New Roman" panose="02020603050405020304" pitchFamily="18" charset="0"/>
                <a:hlinkClick r:id="rId8"/>
              </a:rPr>
              <a:t>here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750"/>
              </a:spcAft>
            </a:pPr>
            <a:r>
              <a:rPr lang="en-IN" sz="1400" dirty="0">
                <a:latin typeface="Calibri" panose="020F0502020204030204" pitchFamily="34" charset="0"/>
                <a:ea typeface="Calibri" panose="020F0502020204030204" pitchFamily="34" charset="0"/>
                <a:cs typeface="Times New Roman" panose="02020603050405020304" pitchFamily="18" charset="0"/>
              </a:rPr>
              <a:t>This dataset contains the documents and accompanying questions from the news articles of Daily Mail. There are approximately 197k documents and 879k questions. Available 'questions/', which should be sufficient to reproduce the setting from the original paper, and 'stories/', which can be useful for other uses of this dataset.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032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Exploratory Data Analysis</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6</a:t>
            </a:fld>
            <a:endParaRPr lang="en-US" sz="1100" dirty="0">
              <a:solidFill>
                <a:prstClr val="black">
                  <a:tint val="75000"/>
                </a:prstClr>
              </a:solidFill>
            </a:endParaRPr>
          </a:p>
        </p:txBody>
      </p:sp>
      <p:sp>
        <p:nvSpPr>
          <p:cNvPr id="37" name="object 19">
            <a:extLst>
              <a:ext uri="{FF2B5EF4-FFF2-40B4-BE49-F238E27FC236}">
                <a16:creationId xmlns:a16="http://schemas.microsoft.com/office/drawing/2014/main" id="{9866A358-CED7-4A05-BC0A-3C7E4F38487B}"/>
              </a:ext>
            </a:extLst>
          </p:cNvPr>
          <p:cNvSpPr>
            <a:spLocks noChangeAspect="1"/>
          </p:cNvSpPr>
          <p:nvPr/>
        </p:nvSpPr>
        <p:spPr>
          <a:xfrm>
            <a:off x="7365795" y="99699"/>
            <a:ext cx="1702005" cy="300351"/>
          </a:xfrm>
          <a:prstGeom prst="rect">
            <a:avLst/>
          </a:prstGeom>
          <a:blipFill>
            <a:blip r:embed="rId2" cstate="print"/>
            <a:stretch>
              <a:fillRect/>
            </a:stretch>
          </a:blipFill>
        </p:spPr>
        <p:txBody>
          <a:bodyPr wrap="square" lIns="0" tIns="0" rIns="0" bIns="0" rtlCol="0"/>
          <a:lstStyle/>
          <a:p>
            <a:endParaRPr/>
          </a:p>
        </p:txBody>
      </p:sp>
      <p:pic>
        <p:nvPicPr>
          <p:cNvPr id="29" name="Picture 28">
            <a:extLst>
              <a:ext uri="{FF2B5EF4-FFF2-40B4-BE49-F238E27FC236}">
                <a16:creationId xmlns:a16="http://schemas.microsoft.com/office/drawing/2014/main" id="{55605BD6-FA58-4F6C-ACAF-017B66B67F56}"/>
              </a:ext>
            </a:extLst>
          </p:cNvPr>
          <p:cNvPicPr/>
          <p:nvPr/>
        </p:nvPicPr>
        <p:blipFill>
          <a:blip r:embed="rId3"/>
          <a:stretch>
            <a:fillRect/>
          </a:stretch>
        </p:blipFill>
        <p:spPr>
          <a:xfrm>
            <a:off x="228600" y="1123951"/>
            <a:ext cx="5105400" cy="3352799"/>
          </a:xfrm>
          <a:prstGeom prst="rect">
            <a:avLst/>
          </a:prstGeom>
        </p:spPr>
      </p:pic>
      <p:sp>
        <p:nvSpPr>
          <p:cNvPr id="3" name="TextBox 2">
            <a:extLst>
              <a:ext uri="{FF2B5EF4-FFF2-40B4-BE49-F238E27FC236}">
                <a16:creationId xmlns:a16="http://schemas.microsoft.com/office/drawing/2014/main" id="{39B65BB4-B10A-4859-B041-DCED2D76DE8D}"/>
              </a:ext>
            </a:extLst>
          </p:cNvPr>
          <p:cNvSpPr txBox="1"/>
          <p:nvPr/>
        </p:nvSpPr>
        <p:spPr>
          <a:xfrm>
            <a:off x="228600" y="553819"/>
            <a:ext cx="8534400" cy="338554"/>
          </a:xfrm>
          <a:prstGeom prst="rect">
            <a:avLst/>
          </a:prstGeom>
          <a:noFill/>
        </p:spPr>
        <p:txBody>
          <a:bodyPr wrap="square" rtlCol="0">
            <a:spAutoFit/>
          </a:bodyPr>
          <a:lstStyle/>
          <a:p>
            <a:r>
              <a:rPr lang="en-US" sz="1600" i="1" dirty="0"/>
              <a:t>Code to calculate the distribution of word count per article and the corresponding summary </a:t>
            </a:r>
          </a:p>
        </p:txBody>
      </p:sp>
    </p:spTree>
    <p:extLst>
      <p:ext uri="{BB962C8B-B14F-4D97-AF65-F5344CB8AC3E}">
        <p14:creationId xmlns:p14="http://schemas.microsoft.com/office/powerpoint/2010/main" val="156816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Exploratory Data Analysis</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7</a:t>
            </a:fld>
            <a:endParaRPr lang="en-US" sz="1100" dirty="0">
              <a:solidFill>
                <a:prstClr val="black">
                  <a:tint val="75000"/>
                </a:prstClr>
              </a:solidFill>
            </a:endParaRPr>
          </a:p>
        </p:txBody>
      </p:sp>
      <p:sp>
        <p:nvSpPr>
          <p:cNvPr id="2" name="Isosceles Triangle 1">
            <a:extLst>
              <a:ext uri="{FF2B5EF4-FFF2-40B4-BE49-F238E27FC236}">
                <a16:creationId xmlns:a16="http://schemas.microsoft.com/office/drawing/2014/main" id="{3E7DB5ED-5487-4E52-BBC3-903CCFB4D4BA}"/>
              </a:ext>
            </a:extLst>
          </p:cNvPr>
          <p:cNvSpPr/>
          <p:nvPr/>
        </p:nvSpPr>
        <p:spPr>
          <a:xfrm rot="5400000">
            <a:off x="4000499" y="1529714"/>
            <a:ext cx="1143000" cy="48387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F313BDE-1C78-494B-9DF3-A0D0FFA170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47750"/>
            <a:ext cx="3733800" cy="2235529"/>
          </a:xfrm>
          <a:prstGeom prst="rect">
            <a:avLst/>
          </a:prstGeom>
          <a:noFill/>
          <a:ln>
            <a:noFill/>
          </a:ln>
        </p:spPr>
      </p:pic>
      <p:pic>
        <p:nvPicPr>
          <p:cNvPr id="33" name="Picture 32">
            <a:extLst>
              <a:ext uri="{FF2B5EF4-FFF2-40B4-BE49-F238E27FC236}">
                <a16:creationId xmlns:a16="http://schemas.microsoft.com/office/drawing/2014/main" id="{5F7066D8-D998-40B3-93CE-160A8A9952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48300" y="2419350"/>
            <a:ext cx="3512820" cy="2247900"/>
          </a:xfrm>
          <a:prstGeom prst="rect">
            <a:avLst/>
          </a:prstGeom>
          <a:noFill/>
          <a:ln>
            <a:noFill/>
          </a:ln>
        </p:spPr>
      </p:pic>
      <p:sp>
        <p:nvSpPr>
          <p:cNvPr id="3" name="Rectangle 2">
            <a:extLst>
              <a:ext uri="{FF2B5EF4-FFF2-40B4-BE49-F238E27FC236}">
                <a16:creationId xmlns:a16="http://schemas.microsoft.com/office/drawing/2014/main" id="{42E2EB29-0920-4720-9EC6-ADA34994DAC6}"/>
              </a:ext>
            </a:extLst>
          </p:cNvPr>
          <p:cNvSpPr/>
          <p:nvPr/>
        </p:nvSpPr>
        <p:spPr>
          <a:xfrm>
            <a:off x="5135880" y="1393025"/>
            <a:ext cx="3093720" cy="757248"/>
          </a:xfrm>
          <a:prstGeom prst="rect">
            <a:avLst/>
          </a:prstGeom>
          <a:solidFill>
            <a:schemeClr val="accent3">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lumMod val="85000"/>
                    <a:lumOff val="15000"/>
                  </a:schemeClr>
                </a:solidFill>
              </a:rPr>
              <a:t>We observe that majority of the article contains words in the range of 400-500</a:t>
            </a:r>
          </a:p>
        </p:txBody>
      </p:sp>
      <p:sp>
        <p:nvSpPr>
          <p:cNvPr id="10" name="Rectangle 9">
            <a:extLst>
              <a:ext uri="{FF2B5EF4-FFF2-40B4-BE49-F238E27FC236}">
                <a16:creationId xmlns:a16="http://schemas.microsoft.com/office/drawing/2014/main" id="{6FFDDFFD-CF18-4A65-B612-664304083F60}"/>
              </a:ext>
            </a:extLst>
          </p:cNvPr>
          <p:cNvSpPr/>
          <p:nvPr/>
        </p:nvSpPr>
        <p:spPr>
          <a:xfrm>
            <a:off x="1478279" y="3692992"/>
            <a:ext cx="3093720" cy="733126"/>
          </a:xfrm>
          <a:prstGeom prst="rect">
            <a:avLst/>
          </a:prstGeom>
          <a:solidFill>
            <a:schemeClr val="accent3">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tx1">
                    <a:lumMod val="85000"/>
                    <a:lumOff val="15000"/>
                  </a:schemeClr>
                </a:solidFill>
              </a:rPr>
              <a:t>Summaries show a normalized trend with the mean around 100 words per summary</a:t>
            </a:r>
          </a:p>
        </p:txBody>
      </p:sp>
      <p:sp>
        <p:nvSpPr>
          <p:cNvPr id="11" name="Isosceles Triangle 10">
            <a:extLst>
              <a:ext uri="{FF2B5EF4-FFF2-40B4-BE49-F238E27FC236}">
                <a16:creationId xmlns:a16="http://schemas.microsoft.com/office/drawing/2014/main" id="{78C0C30D-D728-438E-AD37-FCE02A91802B}"/>
              </a:ext>
            </a:extLst>
          </p:cNvPr>
          <p:cNvSpPr/>
          <p:nvPr/>
        </p:nvSpPr>
        <p:spPr>
          <a:xfrm rot="5400000" flipV="1">
            <a:off x="4472943" y="3817618"/>
            <a:ext cx="1139189" cy="48387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E5E90-EDD5-4C0D-A599-FB848C48BCA1}"/>
              </a:ext>
            </a:extLst>
          </p:cNvPr>
          <p:cNvSpPr txBox="1"/>
          <p:nvPr/>
        </p:nvSpPr>
        <p:spPr>
          <a:xfrm rot="16200000">
            <a:off x="-251552" y="2036052"/>
            <a:ext cx="807905" cy="261610"/>
          </a:xfrm>
          <a:prstGeom prst="rect">
            <a:avLst/>
          </a:prstGeom>
          <a:noFill/>
        </p:spPr>
        <p:txBody>
          <a:bodyPr wrap="square" rtlCol="0">
            <a:spAutoFit/>
          </a:bodyPr>
          <a:lstStyle/>
          <a:p>
            <a:pPr algn="ctr"/>
            <a:r>
              <a:rPr lang="en-US" sz="1100" b="1" dirty="0"/>
              <a:t># Words</a:t>
            </a:r>
          </a:p>
        </p:txBody>
      </p:sp>
      <p:sp>
        <p:nvSpPr>
          <p:cNvPr id="13" name="TextBox 12">
            <a:extLst>
              <a:ext uri="{FF2B5EF4-FFF2-40B4-BE49-F238E27FC236}">
                <a16:creationId xmlns:a16="http://schemas.microsoft.com/office/drawing/2014/main" id="{689F2B1E-A62D-440D-91B0-155DEBE93F5C}"/>
              </a:ext>
            </a:extLst>
          </p:cNvPr>
          <p:cNvSpPr txBox="1"/>
          <p:nvPr/>
        </p:nvSpPr>
        <p:spPr>
          <a:xfrm rot="16200000">
            <a:off x="5044347" y="3484792"/>
            <a:ext cx="807905" cy="261610"/>
          </a:xfrm>
          <a:prstGeom prst="rect">
            <a:avLst/>
          </a:prstGeom>
          <a:noFill/>
        </p:spPr>
        <p:txBody>
          <a:bodyPr wrap="square" rtlCol="0">
            <a:spAutoFit/>
          </a:bodyPr>
          <a:lstStyle/>
          <a:p>
            <a:pPr algn="ctr"/>
            <a:r>
              <a:rPr lang="en-US" sz="1100" b="1" dirty="0"/>
              <a:t># Words</a:t>
            </a:r>
          </a:p>
        </p:txBody>
      </p:sp>
      <p:sp>
        <p:nvSpPr>
          <p:cNvPr id="14" name="TextBox 13">
            <a:extLst>
              <a:ext uri="{FF2B5EF4-FFF2-40B4-BE49-F238E27FC236}">
                <a16:creationId xmlns:a16="http://schemas.microsoft.com/office/drawing/2014/main" id="{EDEC2996-144C-4C29-AD84-5DACFDECBF10}"/>
              </a:ext>
            </a:extLst>
          </p:cNvPr>
          <p:cNvSpPr txBox="1"/>
          <p:nvPr/>
        </p:nvSpPr>
        <p:spPr>
          <a:xfrm>
            <a:off x="1560996" y="3179145"/>
            <a:ext cx="977566" cy="256536"/>
          </a:xfrm>
          <a:prstGeom prst="rect">
            <a:avLst/>
          </a:prstGeom>
          <a:noFill/>
        </p:spPr>
        <p:txBody>
          <a:bodyPr wrap="square" rtlCol="0">
            <a:noAutofit/>
          </a:bodyPr>
          <a:lstStyle/>
          <a:p>
            <a:pPr algn="ctr"/>
            <a:r>
              <a:rPr lang="en-US" sz="1100" b="1" dirty="0"/>
              <a:t># Documents</a:t>
            </a:r>
          </a:p>
        </p:txBody>
      </p:sp>
      <p:sp>
        <p:nvSpPr>
          <p:cNvPr id="15" name="TextBox 14">
            <a:extLst>
              <a:ext uri="{FF2B5EF4-FFF2-40B4-BE49-F238E27FC236}">
                <a16:creationId xmlns:a16="http://schemas.microsoft.com/office/drawing/2014/main" id="{CF2F4F4D-593C-4EF8-B88B-8F5D0C8A0E5D}"/>
              </a:ext>
            </a:extLst>
          </p:cNvPr>
          <p:cNvSpPr txBox="1"/>
          <p:nvPr/>
        </p:nvSpPr>
        <p:spPr>
          <a:xfrm>
            <a:off x="7010400" y="4568190"/>
            <a:ext cx="977566" cy="256536"/>
          </a:xfrm>
          <a:prstGeom prst="rect">
            <a:avLst/>
          </a:prstGeom>
          <a:noFill/>
        </p:spPr>
        <p:txBody>
          <a:bodyPr wrap="square" rtlCol="0">
            <a:noAutofit/>
          </a:bodyPr>
          <a:lstStyle/>
          <a:p>
            <a:pPr algn="ctr"/>
            <a:r>
              <a:rPr lang="en-US" sz="1100" b="1" dirty="0"/>
              <a:t># Documents</a:t>
            </a:r>
          </a:p>
        </p:txBody>
      </p:sp>
      <p:sp>
        <p:nvSpPr>
          <p:cNvPr id="17" name="TextBox 16">
            <a:extLst>
              <a:ext uri="{FF2B5EF4-FFF2-40B4-BE49-F238E27FC236}">
                <a16:creationId xmlns:a16="http://schemas.microsoft.com/office/drawing/2014/main" id="{3F8EFE66-FB95-4557-83ED-2B01ECB0CB99}"/>
              </a:ext>
            </a:extLst>
          </p:cNvPr>
          <p:cNvSpPr txBox="1"/>
          <p:nvPr/>
        </p:nvSpPr>
        <p:spPr>
          <a:xfrm>
            <a:off x="228600" y="553819"/>
            <a:ext cx="8534400" cy="338554"/>
          </a:xfrm>
          <a:prstGeom prst="rect">
            <a:avLst/>
          </a:prstGeom>
          <a:noFill/>
        </p:spPr>
        <p:txBody>
          <a:bodyPr wrap="square" rtlCol="0">
            <a:spAutoFit/>
          </a:bodyPr>
          <a:lstStyle/>
          <a:p>
            <a:r>
              <a:rPr lang="en-US" sz="1600" i="1" dirty="0"/>
              <a:t>Graphs showing distribution of word count in document and summary for the sample considered</a:t>
            </a:r>
          </a:p>
        </p:txBody>
      </p:sp>
      <p:sp>
        <p:nvSpPr>
          <p:cNvPr id="18" name="object 19">
            <a:extLst>
              <a:ext uri="{FF2B5EF4-FFF2-40B4-BE49-F238E27FC236}">
                <a16:creationId xmlns:a16="http://schemas.microsoft.com/office/drawing/2014/main" id="{F44B2548-DDAA-464C-A502-ADDE3047D501}"/>
              </a:ext>
            </a:extLst>
          </p:cNvPr>
          <p:cNvSpPr>
            <a:spLocks noChangeAspect="1"/>
          </p:cNvSpPr>
          <p:nvPr/>
        </p:nvSpPr>
        <p:spPr>
          <a:xfrm>
            <a:off x="7365795" y="99699"/>
            <a:ext cx="1702005" cy="30035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7867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Exploratory Data Analysis</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8</a:t>
            </a:fld>
            <a:endParaRPr lang="en-US" sz="1100" dirty="0">
              <a:solidFill>
                <a:prstClr val="black">
                  <a:tint val="75000"/>
                </a:prstClr>
              </a:solidFill>
            </a:endParaRPr>
          </a:p>
        </p:txBody>
      </p:sp>
      <p:sp>
        <p:nvSpPr>
          <p:cNvPr id="37" name="object 19">
            <a:extLst>
              <a:ext uri="{FF2B5EF4-FFF2-40B4-BE49-F238E27FC236}">
                <a16:creationId xmlns:a16="http://schemas.microsoft.com/office/drawing/2014/main" id="{9866A358-CED7-4A05-BC0A-3C7E4F38487B}"/>
              </a:ext>
            </a:extLst>
          </p:cNvPr>
          <p:cNvSpPr>
            <a:spLocks noChangeAspect="1"/>
          </p:cNvSpPr>
          <p:nvPr/>
        </p:nvSpPr>
        <p:spPr>
          <a:xfrm>
            <a:off x="7365795" y="99699"/>
            <a:ext cx="1702005" cy="300351"/>
          </a:xfrm>
          <a:prstGeom prst="rect">
            <a:avLst/>
          </a:prstGeom>
          <a:blipFill>
            <a:blip r:embed="rId2" cstate="print"/>
            <a:stretch>
              <a:fillRect/>
            </a:stretch>
          </a:blipFill>
        </p:spPr>
        <p:txBody>
          <a:bodyPr wrap="square" lIns="0" tIns="0" rIns="0" bIns="0" rtlCol="0"/>
          <a:lstStyle/>
          <a:p>
            <a:endParaRPr/>
          </a:p>
        </p:txBody>
      </p:sp>
      <p:pic>
        <p:nvPicPr>
          <p:cNvPr id="8" name="Picture 7">
            <a:extLst>
              <a:ext uri="{FF2B5EF4-FFF2-40B4-BE49-F238E27FC236}">
                <a16:creationId xmlns:a16="http://schemas.microsoft.com/office/drawing/2014/main" id="{FD39172A-AEE3-4B6B-AD22-148C9101FA8B}"/>
              </a:ext>
            </a:extLst>
          </p:cNvPr>
          <p:cNvPicPr/>
          <p:nvPr/>
        </p:nvPicPr>
        <p:blipFill>
          <a:blip r:embed="rId3">
            <a:extLst>
              <a:ext uri="{28A0092B-C50C-407E-A947-70E740481C1C}">
                <a14:useLocalDpi xmlns:a14="http://schemas.microsoft.com/office/drawing/2010/main" val="0"/>
              </a:ext>
            </a:extLst>
          </a:blip>
          <a:stretch>
            <a:fillRect/>
          </a:stretch>
        </p:blipFill>
        <p:spPr>
          <a:xfrm>
            <a:off x="571500" y="752286"/>
            <a:ext cx="7239000" cy="3866585"/>
          </a:xfrm>
          <a:prstGeom prst="rect">
            <a:avLst/>
          </a:prstGeom>
        </p:spPr>
      </p:pic>
    </p:spTree>
    <p:extLst>
      <p:ext uri="{BB962C8B-B14F-4D97-AF65-F5344CB8AC3E}">
        <p14:creationId xmlns:p14="http://schemas.microsoft.com/office/powerpoint/2010/main" val="127929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BA3739-04E1-42A1-BCD2-2EADE2038664}"/>
              </a:ext>
            </a:extLst>
          </p:cNvPr>
          <p:cNvSpPr txBox="1"/>
          <p:nvPr/>
        </p:nvSpPr>
        <p:spPr>
          <a:xfrm>
            <a:off x="152400" y="128885"/>
            <a:ext cx="80772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Exploratory Data Analysis</a:t>
            </a:r>
          </a:p>
        </p:txBody>
      </p:sp>
      <p:sp>
        <p:nvSpPr>
          <p:cNvPr id="32" name="Slide Number Placeholder 31">
            <a:extLst>
              <a:ext uri="{FF2B5EF4-FFF2-40B4-BE49-F238E27FC236}">
                <a16:creationId xmlns:a16="http://schemas.microsoft.com/office/drawing/2014/main" id="{26A60570-1C7E-4322-BAD6-D80CF24E7163}"/>
              </a:ext>
            </a:extLst>
          </p:cNvPr>
          <p:cNvSpPr>
            <a:spLocks noGrp="1"/>
          </p:cNvSpPr>
          <p:nvPr>
            <p:ph type="sldNum" sz="quarter" idx="7"/>
          </p:nvPr>
        </p:nvSpPr>
        <p:spPr>
          <a:xfrm>
            <a:off x="7010400" y="4971108"/>
            <a:ext cx="2103120" cy="92382"/>
          </a:xfrm>
        </p:spPr>
        <p:txBody>
          <a:bodyPr/>
          <a:lstStyle/>
          <a:p>
            <a:fld id="{B6F15528-21DE-4FAA-801E-634DDDAF4B2B}" type="slidenum">
              <a:rPr lang="en-US" sz="1100" smtClean="0">
                <a:solidFill>
                  <a:prstClr val="black">
                    <a:tint val="75000"/>
                  </a:prstClr>
                </a:solidFill>
              </a:rPr>
              <a:pPr/>
              <a:t>9</a:t>
            </a:fld>
            <a:endParaRPr lang="en-US" sz="1100" dirty="0">
              <a:solidFill>
                <a:prstClr val="black">
                  <a:tint val="75000"/>
                </a:prstClr>
              </a:solidFill>
            </a:endParaRPr>
          </a:p>
        </p:txBody>
      </p:sp>
      <p:sp>
        <p:nvSpPr>
          <p:cNvPr id="37" name="object 19">
            <a:extLst>
              <a:ext uri="{FF2B5EF4-FFF2-40B4-BE49-F238E27FC236}">
                <a16:creationId xmlns:a16="http://schemas.microsoft.com/office/drawing/2014/main" id="{9866A358-CED7-4A05-BC0A-3C7E4F38487B}"/>
              </a:ext>
            </a:extLst>
          </p:cNvPr>
          <p:cNvSpPr>
            <a:spLocks noChangeAspect="1"/>
          </p:cNvSpPr>
          <p:nvPr/>
        </p:nvSpPr>
        <p:spPr>
          <a:xfrm>
            <a:off x="7365795" y="99699"/>
            <a:ext cx="1702005" cy="300351"/>
          </a:xfrm>
          <a:prstGeom prst="rect">
            <a:avLst/>
          </a:prstGeom>
          <a:blipFill>
            <a:blip r:embed="rId2"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F98D3254-3258-47AA-AD8E-123BEE51BCD7}"/>
              </a:ext>
            </a:extLst>
          </p:cNvPr>
          <p:cNvPicPr/>
          <p:nvPr/>
        </p:nvPicPr>
        <p:blipFill>
          <a:blip r:embed="rId3">
            <a:extLst>
              <a:ext uri="{28A0092B-C50C-407E-A947-70E740481C1C}">
                <a14:useLocalDpi xmlns:a14="http://schemas.microsoft.com/office/drawing/2010/main" val="0"/>
              </a:ext>
            </a:extLst>
          </a:blip>
          <a:stretch>
            <a:fillRect/>
          </a:stretch>
        </p:blipFill>
        <p:spPr>
          <a:xfrm>
            <a:off x="609600" y="819150"/>
            <a:ext cx="7162800" cy="3733800"/>
          </a:xfrm>
          <a:prstGeom prst="rect">
            <a:avLst/>
          </a:prstGeom>
        </p:spPr>
      </p:pic>
    </p:spTree>
    <p:extLst>
      <p:ext uri="{BB962C8B-B14F-4D97-AF65-F5344CB8AC3E}">
        <p14:creationId xmlns:p14="http://schemas.microsoft.com/office/powerpoint/2010/main" val="3915933820"/>
      </p:ext>
    </p:extLst>
  </p:cSld>
  <p:clrMapOvr>
    <a:masterClrMapping/>
  </p:clrMapOvr>
</p:sld>
</file>

<file path=ppt/theme/theme1.xml><?xml version="1.0" encoding="utf-8"?>
<a:theme xmlns:a="http://schemas.openxmlformats.org/drawingml/2006/main" name="ppt template">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defRPr sz="1400" dirty="0" err="1" smtClean="0"/>
        </a:defPPr>
      </a:lstStyle>
    </a:txDef>
  </a:objectDefaults>
  <a:extraClrSchemeLst/>
  <a:extLst>
    <a:ext uri="{05A4C25C-085E-4340-85A3-A5531E510DB2}">
      <thm15:themeFamily xmlns:thm15="http://schemas.microsoft.com/office/thememl/2012/main" name="ORA_Template_Beta_external_110816.potx" id="{096397F8-02DF-40E4-AEB9-88A0052F30F0}" vid="{AA36791E-F7D8-46B6-BCF9-C51758B3B43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285F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689F6A969AB449B11794B473A2EDAB" ma:contentTypeVersion="1" ma:contentTypeDescription="Create a new document." ma:contentTypeScope="" ma:versionID="df30161e6b4666b7a93eec9546cc1236">
  <xsd:schema xmlns:xsd="http://www.w3.org/2001/XMLSchema" xmlns:xs="http://www.w3.org/2001/XMLSchema" xmlns:p="http://schemas.microsoft.com/office/2006/metadata/properties" xmlns:ns1="http://schemas.microsoft.com/sharepoint/v3" targetNamespace="http://schemas.microsoft.com/office/2006/metadata/properties" ma:root="true" ma:fieldsID="ef2aa9ed40e72a78c3822fc753b43e87"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B7D735-07F8-4059-8805-DE758ECC0DDE}">
  <ds:schemaRefs>
    <ds:schemaRef ds:uri="http://schemas.microsoft.com/sharepoint/v3/contenttype/forms"/>
  </ds:schemaRefs>
</ds:datastoreItem>
</file>

<file path=customXml/itemProps2.xml><?xml version="1.0" encoding="utf-8"?>
<ds:datastoreItem xmlns:ds="http://schemas.openxmlformats.org/officeDocument/2006/customXml" ds:itemID="{18990C2E-4664-4DC0-9F6F-175F3D94D6DA}">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8D1885B-6672-4B2E-88F0-1AE2A603B1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283</TotalTime>
  <Words>2279</Words>
  <Application>Microsoft Office PowerPoint</Application>
  <PresentationFormat>On-screen Show (16:9)</PresentationFormat>
  <Paragraphs>296</Paragraphs>
  <Slides>26</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Calibri</vt:lpstr>
      <vt:lpstr>Calibri Light</vt:lpstr>
      <vt:lpstr>Cambria Math</vt:lpstr>
      <vt:lpstr>Helvetica 55 Roman</vt:lpstr>
      <vt:lpstr>Helvetica 75 Bold</vt:lpstr>
      <vt:lpstr>Open Sans</vt:lpstr>
      <vt:lpstr>Times New Roman</vt:lpstr>
      <vt:lpstr>Trebuchet MS</vt:lpstr>
      <vt:lpstr>Wingdings</vt:lpstr>
      <vt:lpstr>ppt template</vt:lpstr>
      <vt:lpstr>1_Office Theme</vt:lpstr>
      <vt:lpstr>Text Summarization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dc:title>
  <dc:creator>Gautam Gupta</dc:creator>
  <cp:lastModifiedBy>Gautam Gupta</cp:lastModifiedBy>
  <cp:revision>4</cp:revision>
  <dcterms:created xsi:type="dcterms:W3CDTF">2020-11-28T12:56:39Z</dcterms:created>
  <dcterms:modified xsi:type="dcterms:W3CDTF">2020-11-28T19:15:47Z</dcterms:modified>
</cp:coreProperties>
</file>